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0" roundtripDataSignature="AMtx7miCsT1WYqWacEWDIQyMb9Q2o4y0X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customschemas.google.com/relationships/presentationmetadata" Target="metadata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" name="Google Shape;7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" name="Google Shape;8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1" name="Google Shape;1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5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5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4" name="Google Shape;14;p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5" name="Google Shape;15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8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" name="Google Shape;21;p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10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10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2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12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3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hyperlink" Target="https://colorhunt.co/" TargetMode="External"/><Relationship Id="rId9" Type="http://schemas.openxmlformats.org/officeDocument/2006/relationships/image" Target="../media/image3.png"/><Relationship Id="rId5" Type="http://schemas.openxmlformats.org/officeDocument/2006/relationships/hyperlink" Target="https://coolors.co/" TargetMode="External"/><Relationship Id="rId6" Type="http://schemas.openxmlformats.org/officeDocument/2006/relationships/hyperlink" Target="https://color.adobe.com/create/color-wheel" TargetMode="External"/><Relationship Id="rId7" Type="http://schemas.openxmlformats.org/officeDocument/2006/relationships/hyperlink" Target="https://color.adobe.com/create/color-wheel" TargetMode="External"/><Relationship Id="rId8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/>
          <p:nvPr>
            <p:ph type="title"/>
          </p:nvPr>
        </p:nvSpPr>
        <p:spPr>
          <a:xfrm>
            <a:off x="490250" y="450150"/>
            <a:ext cx="63726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Color Prompt</a:t>
            </a:r>
            <a:endParaRPr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Create a color palette for a project status report to the NSF about agriculture policy.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5" name="Google Shape;55;p1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6" name="Google Shape;56;p1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62601" y="2225375"/>
            <a:ext cx="2618797" cy="1672493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2"/>
          <p:cNvSpPr txBox="1"/>
          <p:nvPr>
            <p:ph type="title"/>
          </p:nvPr>
        </p:nvSpPr>
        <p:spPr>
          <a:xfrm>
            <a:off x="614400" y="3867150"/>
            <a:ext cx="2286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u="sng">
                <a:solidFill>
                  <a:srgbClr val="0000FF"/>
                </a:solidFill>
                <a:latin typeface="Avenir"/>
                <a:ea typeface="Avenir"/>
                <a:cs typeface="Avenir"/>
                <a:sym typeface="Avenir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Colorhunt</a:t>
            </a:r>
            <a:endParaRPr sz="1400">
              <a:solidFill>
                <a:srgbClr val="0000F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1400">
              <a:solidFill>
                <a:srgbClr val="0000F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3" name="Google Shape;63;p2"/>
          <p:cNvSpPr txBox="1"/>
          <p:nvPr>
            <p:ph type="title"/>
          </p:nvPr>
        </p:nvSpPr>
        <p:spPr>
          <a:xfrm>
            <a:off x="3429000" y="3867150"/>
            <a:ext cx="2286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1400" u="sng">
                <a:solidFill>
                  <a:srgbClr val="0000FF"/>
                </a:solidFill>
                <a:latin typeface="Avenir"/>
                <a:ea typeface="Avenir"/>
                <a:cs typeface="Avenir"/>
                <a:sym typeface="Avenir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Coolors</a:t>
            </a:r>
            <a:endParaRPr b="1" sz="1400">
              <a:solidFill>
                <a:srgbClr val="0000F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1400">
              <a:solidFill>
                <a:srgbClr val="0000F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1400">
              <a:solidFill>
                <a:srgbClr val="0000F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4" name="Google Shape;64;p2"/>
          <p:cNvSpPr txBox="1"/>
          <p:nvPr>
            <p:ph type="title"/>
          </p:nvPr>
        </p:nvSpPr>
        <p:spPr>
          <a:xfrm>
            <a:off x="6242925" y="3867150"/>
            <a:ext cx="2286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1400" u="sng">
                <a:solidFill>
                  <a:srgbClr val="0000FF"/>
                </a:solidFill>
                <a:latin typeface="Avenir"/>
                <a:ea typeface="Avenir"/>
                <a:cs typeface="Avenir"/>
                <a:sym typeface="Avenir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Adobe </a:t>
            </a:r>
            <a:endParaRPr sz="14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1400" u="sng">
                <a:solidFill>
                  <a:srgbClr val="0000FF"/>
                </a:solidFill>
                <a:latin typeface="Avenir"/>
                <a:ea typeface="Avenir"/>
                <a:cs typeface="Avenir"/>
                <a:sym typeface="Avenir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Color Wheel</a:t>
            </a:r>
            <a:endParaRPr b="1" sz="1400">
              <a:solidFill>
                <a:srgbClr val="0000F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1400">
              <a:solidFill>
                <a:srgbClr val="0000F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5" name="Google Shape;65;p2"/>
          <p:cNvSpPr txBox="1"/>
          <p:nvPr>
            <p:ph type="title"/>
          </p:nvPr>
        </p:nvSpPr>
        <p:spPr>
          <a:xfrm>
            <a:off x="490250" y="450150"/>
            <a:ext cx="8038800" cy="15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 u="sng">
                <a:latin typeface="Avenir"/>
                <a:ea typeface="Avenir"/>
                <a:cs typeface="Avenir"/>
                <a:sym typeface="Avenir"/>
              </a:rPr>
              <a:t>Color Palette Tools</a:t>
            </a:r>
            <a:endParaRPr sz="2400" u="sng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Open up all three and give them a spin. 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Find five colors that represent agricultural policy well.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 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6" name="Google Shape;66;p2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7" name="Google Shape;67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48002" y="2194650"/>
            <a:ext cx="2618797" cy="1672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076527" y="2194650"/>
            <a:ext cx="2618797" cy="1672498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2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0400" y="0"/>
            <a:ext cx="91848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3"/>
          <p:cNvSpPr txBox="1"/>
          <p:nvPr>
            <p:ph type="title"/>
          </p:nvPr>
        </p:nvSpPr>
        <p:spPr>
          <a:xfrm>
            <a:off x="490250" y="450150"/>
            <a:ext cx="6360600" cy="15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 u="sng">
                <a:latin typeface="Avenir"/>
                <a:ea typeface="Avenir"/>
                <a:cs typeface="Avenir"/>
                <a:sym typeface="Avenir"/>
              </a:rPr>
              <a:t>Insert your agriculture color palette here.</a:t>
            </a:r>
            <a:endParaRPr sz="2400" u="sng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You can take a screenshot or try out the palette exporting feature available from some of the tools.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76" name="Google Shape;76;p3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7" name="Google Shape;77;p3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"/>
          <p:cNvSpPr txBox="1"/>
          <p:nvPr>
            <p:ph type="title"/>
          </p:nvPr>
        </p:nvSpPr>
        <p:spPr>
          <a:xfrm>
            <a:off x="490250" y="450150"/>
            <a:ext cx="63726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Nice work!</a:t>
            </a:r>
            <a:endParaRPr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Now download the example solutions from the activity section.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3" name="Google Shape;83;p4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 sz="1400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‹#›</a:t>
            </a:fld>
            <a:endParaRPr sz="1400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4" name="Google Shape;84;p4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