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" roundtripDataSignature="AMtx7mhEIebtl7kbVkkxHP4VNtpdYSvGI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" name="Google Shape;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1" name="Google Shape;1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1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2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coolors.co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"/>
          <p:cNvSpPr txBox="1"/>
          <p:nvPr>
            <p:ph type="title"/>
          </p:nvPr>
        </p:nvSpPr>
        <p:spPr>
          <a:xfrm>
            <a:off x="490250" y="450150"/>
            <a:ext cx="6365400" cy="36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>
                <a:latin typeface="Avenir"/>
                <a:ea typeface="Avenir"/>
                <a:cs typeface="Avenir"/>
                <a:sym typeface="Avenir"/>
              </a:rPr>
              <a:t>Color Solution</a:t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Solutions follow!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Download and try your hand at the activity PowerPoint before opening these slides.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3" name="Google Shape;53;p1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GDPC | Activity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54" name="Google Shape;54;p1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 sz="1400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‹#›</a:t>
            </a:fld>
            <a:endParaRPr sz="1400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The palette on the next slide was created using </a:t>
            </a:r>
            <a:r>
              <a:rPr lang="en" sz="2400" u="sng">
                <a:solidFill>
                  <a:srgbClr val="0000FF"/>
                </a:solidFill>
                <a:latin typeface="Avenir"/>
                <a:ea typeface="Avenir"/>
                <a:cs typeface="Avenir"/>
                <a:sym typeface="Aveni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https://coolors.co/</a:t>
            </a:r>
            <a:r>
              <a:rPr lang="en" sz="2400">
                <a:latin typeface="Avenir"/>
                <a:ea typeface="Avenir"/>
                <a:cs typeface="Avenir"/>
                <a:sym typeface="Avenir"/>
              </a:rPr>
              <a:t>. 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latin typeface="Avenir"/>
                <a:ea typeface="Avenir"/>
                <a:cs typeface="Avenir"/>
                <a:sym typeface="Avenir"/>
              </a:rPr>
              <a:t>In order from left to right: two dark colors, two accent colors, and one light color</a:t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t/>
            </a:r>
            <a:endParaRPr sz="2400"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0" name="Google Shape;60;p2"/>
          <p:cNvSpPr txBox="1"/>
          <p:nvPr>
            <p:ph idx="4294967295" type="subTitle"/>
          </p:nvPr>
        </p:nvSpPr>
        <p:spPr>
          <a:xfrm>
            <a:off x="464825" y="4391275"/>
            <a:ext cx="82257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400" u="none" cap="none" strike="noStrike">
                <a:solidFill>
                  <a:srgbClr val="666666"/>
                </a:solidFill>
                <a:latin typeface="Avenir"/>
                <a:ea typeface="Avenir"/>
                <a:cs typeface="Avenir"/>
                <a:sym typeface="Avenir"/>
              </a:rPr>
              <a:t>Graphic Design for Policy Communications</a:t>
            </a:r>
            <a:endParaRPr b="0" i="0" sz="1400" u="none" cap="none" strike="noStrike">
              <a:solidFill>
                <a:srgbClr val="666666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61" name="Google Shape;61;p2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3"/>
          <p:cNvPicPr preferRelativeResize="0"/>
          <p:nvPr/>
        </p:nvPicPr>
        <p:blipFill rotWithShape="1">
          <a:blip r:embed="rId3">
            <a:alphaModFix/>
          </a:blip>
          <a:srcRect b="6746" l="0" r="0" t="17951"/>
          <a:stretch/>
        </p:blipFill>
        <p:spPr>
          <a:xfrm>
            <a:off x="1650" y="0"/>
            <a:ext cx="9140700" cy="516255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3"/>
          <p:cNvSpPr txBox="1"/>
          <p:nvPr>
            <p:ph idx="12" type="sldNum"/>
          </p:nvPr>
        </p:nvSpPr>
        <p:spPr>
          <a:xfrm>
            <a:off x="8141833" y="43912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