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14" roundtripDataSignature="AMtx7middYKHR0XRaNbeEs49mHI1F4BtG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viz.wtf/" TargetMode="Externa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viz.wtf/" TargetMode="Externa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" name="Google Shape;6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" name="Google Shape;6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https://viz.wtf/</a:t>
            </a: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" name="Google Shape;7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" name="Google Shape;8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" name="Google Shape;8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https://viz.wtf/</a:t>
            </a: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" name="Google Shape;9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" name="Google Shape;10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1" name="Google Shape;11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9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9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4" name="Google Shape;14;p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5" name="Google Shape;1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2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Google Shape;18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" name="Google Shape;21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" name="Google Shape;25;p14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14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" name="Google Shape;30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6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16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17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17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8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/>
          <p:nvPr>
            <p:ph type="title"/>
          </p:nvPr>
        </p:nvSpPr>
        <p:spPr>
          <a:xfrm>
            <a:off x="490250" y="450150"/>
            <a:ext cx="8043900" cy="3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>
                <a:latin typeface="Avenir"/>
                <a:ea typeface="Avenir"/>
                <a:cs typeface="Avenir"/>
                <a:sym typeface="Avenir"/>
              </a:rPr>
              <a:t>Data Visualization Prompt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5" name="Google Shape;55;p1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 sz="1400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‹#›</a:t>
            </a:fld>
            <a:endParaRPr sz="1400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6" name="Google Shape;56;p1"/>
          <p:cNvSpPr txBox="1"/>
          <p:nvPr>
            <p:ph type="title"/>
          </p:nvPr>
        </p:nvSpPr>
        <p:spPr>
          <a:xfrm>
            <a:off x="490250" y="450150"/>
            <a:ext cx="6362700" cy="3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Consider how you would improve the provided charts.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7" name="Google Shape;57;p1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"/>
          <p:cNvSpPr txBox="1"/>
          <p:nvPr>
            <p:ph type="title"/>
          </p:nvPr>
        </p:nvSpPr>
        <p:spPr>
          <a:xfrm>
            <a:off x="490250" y="450150"/>
            <a:ext cx="6360600" cy="394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400" u="sng">
                <a:latin typeface="Avenir"/>
                <a:ea typeface="Avenir"/>
                <a:cs typeface="Avenir"/>
                <a:sym typeface="Avenir"/>
              </a:rPr>
              <a:t>Chart 1</a:t>
            </a:r>
            <a:endParaRPr sz="2400" u="sng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Rework the stacked bar chart on the next slide to better tell its story.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You can think through the changes you would make, or actually use the visual tools in PowerPoint to mock up a new design.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3" name="Google Shape;63;p2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4" name="Google Shape;64;p2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825" y="342261"/>
            <a:ext cx="7677002" cy="3958466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3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 sz="1400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‹#›</a:t>
            </a:fld>
            <a:endParaRPr sz="1400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71" name="Google Shape;71;p3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"/>
          <p:cNvSpPr txBox="1"/>
          <p:nvPr>
            <p:ph type="title"/>
          </p:nvPr>
        </p:nvSpPr>
        <p:spPr>
          <a:xfrm>
            <a:off x="490250" y="450150"/>
            <a:ext cx="6360600" cy="394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4800"/>
              <a:buNone/>
            </a:pPr>
            <a:r>
              <a:rPr lang="en" sz="2400" u="sng">
                <a:latin typeface="Avenir"/>
                <a:ea typeface="Avenir"/>
                <a:cs typeface="Avenir"/>
                <a:sym typeface="Avenir"/>
              </a:rPr>
              <a:t>Create your version of Chart 1 here.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77" name="Google Shape;77;p4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8" name="Google Shape;78;p4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"/>
          <p:cNvSpPr txBox="1"/>
          <p:nvPr>
            <p:ph type="title"/>
          </p:nvPr>
        </p:nvSpPr>
        <p:spPr>
          <a:xfrm>
            <a:off x="490250" y="450150"/>
            <a:ext cx="6360600" cy="394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400" u="sng">
                <a:latin typeface="Avenir"/>
                <a:ea typeface="Avenir"/>
                <a:cs typeface="Avenir"/>
                <a:sym typeface="Avenir"/>
              </a:rPr>
              <a:t>Chart 2</a:t>
            </a:r>
            <a:endParaRPr sz="2400" u="sng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How can you improve the visual design of this bar chart?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You can think through the changes you would make, or actually use the visual tools in PowerPoint to mock up a new design.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4" name="Google Shape;84;p5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5" name="Google Shape;85;p5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6"/>
          <p:cNvPicPr preferRelativeResize="0"/>
          <p:nvPr/>
        </p:nvPicPr>
        <p:blipFill rotWithShape="1">
          <a:blip r:embed="rId3">
            <a:alphaModFix/>
          </a:blip>
          <a:srcRect b="10014" l="0" r="0" t="0"/>
          <a:stretch/>
        </p:blipFill>
        <p:spPr>
          <a:xfrm>
            <a:off x="1086310" y="461525"/>
            <a:ext cx="6971380" cy="392975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6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 sz="1400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‹#›</a:t>
            </a:fld>
            <a:endParaRPr sz="1400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92" name="Google Shape;92;p6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7"/>
          <p:cNvSpPr txBox="1"/>
          <p:nvPr>
            <p:ph type="title"/>
          </p:nvPr>
        </p:nvSpPr>
        <p:spPr>
          <a:xfrm>
            <a:off x="490250" y="450150"/>
            <a:ext cx="6360600" cy="394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4800"/>
              <a:buNone/>
            </a:pPr>
            <a:r>
              <a:rPr lang="en" sz="2400" u="sng">
                <a:latin typeface="Avenir"/>
                <a:ea typeface="Avenir"/>
                <a:cs typeface="Avenir"/>
                <a:sym typeface="Avenir"/>
              </a:rPr>
              <a:t>Create your version of Chart 2 here.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98" name="Google Shape;98;p7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9" name="Google Shape;99;p7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8"/>
          <p:cNvSpPr txBox="1"/>
          <p:nvPr>
            <p:ph type="title"/>
          </p:nvPr>
        </p:nvSpPr>
        <p:spPr>
          <a:xfrm>
            <a:off x="490250" y="450150"/>
            <a:ext cx="6372600" cy="3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>
                <a:latin typeface="Avenir"/>
                <a:ea typeface="Avenir"/>
                <a:cs typeface="Avenir"/>
                <a:sym typeface="Avenir"/>
              </a:rPr>
              <a:t>Nice work!</a:t>
            </a:r>
            <a:endParaRPr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Now download the example solutions from the activity section.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05" name="Google Shape;105;p8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 sz="1400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‹#›</a:t>
            </a:fld>
            <a:endParaRPr sz="1400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06" name="Google Shape;106;p8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