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jTx1HI7uj8+0pLbI7hG/M75rgi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80439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Data Visualization Solution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627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5" y="342261"/>
            <a:ext cx="7677002" cy="395846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/>
          <p:nvPr>
            <p:ph type="title"/>
          </p:nvPr>
        </p:nvSpPr>
        <p:spPr>
          <a:xfrm>
            <a:off x="490250" y="450150"/>
            <a:ext cx="79965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Chart 1 Reworked!</a:t>
            </a:r>
            <a:endParaRPr sz="18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8" name="Google Shape;68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" name="Google Shape;69;p3" title="Points scored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4000" y="1074473"/>
            <a:ext cx="5055999" cy="312628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 txBox="1"/>
          <p:nvPr/>
        </p:nvSpPr>
        <p:spPr>
          <a:xfrm>
            <a:off x="7295350" y="1432050"/>
            <a:ext cx="1614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Key message is about the distribution of votes for the Republican vs. Democratic candidate per income level so simplify!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1" name="Google Shape;71;p3"/>
          <p:cNvCxnSpPr/>
          <p:nvPr/>
        </p:nvCxnSpPr>
        <p:spPr>
          <a:xfrm rot="10800000">
            <a:off x="6575475" y="2421550"/>
            <a:ext cx="566100" cy="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72" name="Google Shape;72;p3"/>
          <p:cNvSpPr txBox="1"/>
          <p:nvPr/>
        </p:nvSpPr>
        <p:spPr>
          <a:xfrm>
            <a:off x="4804425" y="4060975"/>
            <a:ext cx="3158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Consider the context of the story you’re telling which selecting the granularity of categories to display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3" name="Google Shape;73;p3"/>
          <p:cNvCxnSpPr/>
          <p:nvPr/>
        </p:nvCxnSpPr>
        <p:spPr>
          <a:xfrm rot="10800000">
            <a:off x="4806800" y="4076025"/>
            <a:ext cx="0" cy="37920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74" name="Google Shape;74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4"/>
          <p:cNvPicPr preferRelativeResize="0"/>
          <p:nvPr/>
        </p:nvPicPr>
        <p:blipFill rotWithShape="1">
          <a:blip r:embed="rId3">
            <a:alphaModFix/>
          </a:blip>
          <a:srcRect b="10014" l="0" r="0" t="0"/>
          <a:stretch/>
        </p:blipFill>
        <p:spPr>
          <a:xfrm>
            <a:off x="1086310" y="461525"/>
            <a:ext cx="6971380" cy="392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" name="Google Shape;81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/>
          <p:nvPr>
            <p:ph type="title"/>
          </p:nvPr>
        </p:nvSpPr>
        <p:spPr>
          <a:xfrm>
            <a:off x="490250" y="450150"/>
            <a:ext cx="79965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Don’t use color without purpose!</a:t>
            </a:r>
            <a:endParaRPr sz="18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p5" title="Points scored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7825" y="1237850"/>
            <a:ext cx="5159706" cy="319041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5"/>
          <p:cNvSpPr txBox="1"/>
          <p:nvPr/>
        </p:nvSpPr>
        <p:spPr>
          <a:xfrm>
            <a:off x="7325100" y="3381575"/>
            <a:ext cx="1614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Don’t add a legend when it’s not needed, label the bars instead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0" name="Google Shape;90;p5"/>
          <p:cNvCxnSpPr/>
          <p:nvPr/>
        </p:nvCxnSpPr>
        <p:spPr>
          <a:xfrm rot="10800000">
            <a:off x="6875800" y="4108925"/>
            <a:ext cx="384300" cy="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91" name="Google Shape;91;p5"/>
          <p:cNvSpPr txBox="1"/>
          <p:nvPr/>
        </p:nvSpPr>
        <p:spPr>
          <a:xfrm>
            <a:off x="7258350" y="2126387"/>
            <a:ext cx="1748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Use color to highlight a key data point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2" name="Google Shape;92;p5"/>
          <p:cNvCxnSpPr/>
          <p:nvPr/>
        </p:nvCxnSpPr>
        <p:spPr>
          <a:xfrm rot="10800000">
            <a:off x="5132700" y="2542038"/>
            <a:ext cx="2068200" cy="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93" name="Google Shape;93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