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1" roundtripDataSignature="AMtx7mg4RqtRrBS1eFI3IYKe07v+l2HiP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customschemas.google.com/relationships/presentationmetadata" Target="metadata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" name="Google Shape;6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1" name="Google Shape;1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6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4" name="Google Shape;14;p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5" name="Google Shape;1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9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" name="Google Shape;21;p1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1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11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3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13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4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4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4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thenounproject.com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/>
          <p:nvPr>
            <p:ph type="title"/>
          </p:nvPr>
        </p:nvSpPr>
        <p:spPr>
          <a:xfrm>
            <a:off x="490250" y="450150"/>
            <a:ext cx="63726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Icons Prompt</a:t>
            </a:r>
            <a:endParaRPr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Find matching icons for the words “morning” and “evening”. Try a literal and a metaphorical pair.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Find icons at </a:t>
            </a:r>
            <a:r>
              <a:rPr lang="en" sz="2400" u="sng">
                <a:solidFill>
                  <a:srgbClr val="0000FF"/>
                </a:solidFill>
                <a:latin typeface="Avenir"/>
                <a:ea typeface="Avenir"/>
                <a:cs typeface="Avenir"/>
                <a:sym typeface="Avenir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https://thenounproject.com</a:t>
            </a:r>
            <a:r>
              <a:rPr lang="en" sz="2400">
                <a:latin typeface="Avenir"/>
                <a:ea typeface="Avenir"/>
                <a:cs typeface="Avenir"/>
                <a:sym typeface="Avenir"/>
              </a:rPr>
              <a:t>. 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5" name="Google Shape;55;p1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6" name="Google Shape;56;p1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"/>
          <p:cNvSpPr txBox="1"/>
          <p:nvPr>
            <p:ph type="title"/>
          </p:nvPr>
        </p:nvSpPr>
        <p:spPr>
          <a:xfrm>
            <a:off x="490250" y="450150"/>
            <a:ext cx="8200200" cy="39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 u="sng">
                <a:latin typeface="Avenir"/>
                <a:ea typeface="Avenir"/>
                <a:cs typeface="Avenir"/>
                <a:sym typeface="Avenir"/>
              </a:rPr>
              <a:t>Icon Tips</a:t>
            </a:r>
            <a:endParaRPr sz="2400" u="sng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Remember to go for consistency. 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Don’t forget to think about the cultural meaning of symbols among your target audience.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You can search by author and similar icons on Noun Project. 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2" name="Google Shape;62;p2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3" name="Google Shape;63;p2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"/>
          <p:cNvSpPr txBox="1"/>
          <p:nvPr>
            <p:ph type="title"/>
          </p:nvPr>
        </p:nvSpPr>
        <p:spPr>
          <a:xfrm>
            <a:off x="490250" y="450150"/>
            <a:ext cx="8200200" cy="39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 u="sng">
                <a:latin typeface="Avenir"/>
                <a:ea typeface="Avenir"/>
                <a:cs typeface="Avenir"/>
                <a:sym typeface="Avenir"/>
              </a:rPr>
              <a:t>Insert Your Literal Icons Below</a:t>
            </a:r>
            <a:endParaRPr sz="2400" u="sng">
              <a:latin typeface="Avenir"/>
              <a:ea typeface="Avenir"/>
              <a:cs typeface="Avenir"/>
              <a:sym typeface="Avenir"/>
            </a:endParaRPr>
          </a:p>
          <a:p>
            <a:pPr indent="457200" lvl="0" marL="91440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Morning				 Night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9" name="Google Shape;69;p3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0" name="Google Shape;70;p3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71" name="Google Shape;71;p3"/>
          <p:cNvPicPr preferRelativeResize="0"/>
          <p:nvPr/>
        </p:nvPicPr>
        <p:blipFill rotWithShape="1">
          <a:blip r:embed="rId3">
            <a:alphaModFix/>
          </a:blip>
          <a:srcRect b="12426" l="0" r="0" t="0"/>
          <a:stretch/>
        </p:blipFill>
        <p:spPr>
          <a:xfrm>
            <a:off x="1153625" y="1855200"/>
            <a:ext cx="2674075" cy="2341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3"/>
          <p:cNvPicPr preferRelativeResize="0"/>
          <p:nvPr/>
        </p:nvPicPr>
        <p:blipFill rotWithShape="1">
          <a:blip r:embed="rId3">
            <a:alphaModFix/>
          </a:blip>
          <a:srcRect b="12426" l="0" r="0" t="0"/>
          <a:stretch/>
        </p:blipFill>
        <p:spPr>
          <a:xfrm>
            <a:off x="5116025" y="1855200"/>
            <a:ext cx="2674075" cy="2341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"/>
          <p:cNvSpPr txBox="1"/>
          <p:nvPr>
            <p:ph type="title"/>
          </p:nvPr>
        </p:nvSpPr>
        <p:spPr>
          <a:xfrm>
            <a:off x="490250" y="450150"/>
            <a:ext cx="8200200" cy="39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 sz="2400" u="sng">
                <a:latin typeface="Avenir"/>
                <a:ea typeface="Avenir"/>
                <a:cs typeface="Avenir"/>
                <a:sym typeface="Avenir"/>
              </a:rPr>
              <a:t>Insert Your Metaphorical Icons Below</a:t>
            </a:r>
            <a:endParaRPr sz="2400" u="sng">
              <a:latin typeface="Avenir"/>
              <a:ea typeface="Avenir"/>
              <a:cs typeface="Avenir"/>
              <a:sym typeface="Avenir"/>
            </a:endParaRPr>
          </a:p>
          <a:p>
            <a:pPr indent="457200" lvl="0" marL="91440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Morning				Night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78" name="Google Shape;78;p4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9" name="Google Shape;79;p4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80" name="Google Shape;80;p4"/>
          <p:cNvPicPr preferRelativeResize="0"/>
          <p:nvPr/>
        </p:nvPicPr>
        <p:blipFill rotWithShape="1">
          <a:blip r:embed="rId3">
            <a:alphaModFix/>
          </a:blip>
          <a:srcRect b="12426" l="0" r="0" t="0"/>
          <a:stretch/>
        </p:blipFill>
        <p:spPr>
          <a:xfrm>
            <a:off x="1153625" y="1855200"/>
            <a:ext cx="2674075" cy="2341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4"/>
          <p:cNvPicPr preferRelativeResize="0"/>
          <p:nvPr/>
        </p:nvPicPr>
        <p:blipFill rotWithShape="1">
          <a:blip r:embed="rId3">
            <a:alphaModFix/>
          </a:blip>
          <a:srcRect b="12426" l="0" r="0" t="0"/>
          <a:stretch/>
        </p:blipFill>
        <p:spPr>
          <a:xfrm>
            <a:off x="5116025" y="1855200"/>
            <a:ext cx="2674075" cy="2341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"/>
          <p:cNvSpPr txBox="1"/>
          <p:nvPr>
            <p:ph type="title"/>
          </p:nvPr>
        </p:nvSpPr>
        <p:spPr>
          <a:xfrm>
            <a:off x="490250" y="450150"/>
            <a:ext cx="63726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Nice work!</a:t>
            </a:r>
            <a:endParaRPr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Now download the example solutions from the activity section.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7" name="Google Shape;87;p5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 sz="1400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‹#›</a:t>
            </a:fld>
            <a:endParaRPr sz="1400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8" name="Google Shape;88;p5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