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9" roundtripDataSignature="AMtx7minxyQ4pw/X3voaIqAhz1IyIDdP4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thenounproject.com/term/sun/3617908/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You can crop by shapes in Google Slides. The first sun was originally this: </a:t>
            </a:r>
            <a:r>
              <a:rPr lang="en" u="sng">
                <a:solidFill>
                  <a:srgbClr val="0097A7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https://thenounproject.com/term/sun/3617908/</a:t>
            </a:r>
            <a:r>
              <a:rPr lang="en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"/>
          <p:cNvSpPr txBox="1"/>
          <p:nvPr>
            <p:ph type="title"/>
          </p:nvPr>
        </p:nvSpPr>
        <p:spPr>
          <a:xfrm>
            <a:off x="490250" y="450150"/>
            <a:ext cx="6365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Icons Solution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Solutions follow!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Download and try your hand at the activity PowerPoint before opening these slides.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3" name="Google Shape;53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" name="Google Shape;54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"/>
          <p:cNvSpPr txBox="1"/>
          <p:nvPr>
            <p:ph type="title"/>
          </p:nvPr>
        </p:nvSpPr>
        <p:spPr>
          <a:xfrm>
            <a:off x="490250" y="450150"/>
            <a:ext cx="82002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Literal Icons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457200" lvl="0" marL="91440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Morning				Night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0" name="Google Shape;60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2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62" name="Google Shape;62;p2"/>
          <p:cNvPicPr preferRelativeResize="0"/>
          <p:nvPr/>
        </p:nvPicPr>
        <p:blipFill rotWithShape="1">
          <a:blip r:embed="rId3">
            <a:alphaModFix/>
          </a:blip>
          <a:srcRect b="27300" l="20237" r="19587" t="12869"/>
          <a:stretch/>
        </p:blipFill>
        <p:spPr>
          <a:xfrm>
            <a:off x="1842000" y="1919600"/>
            <a:ext cx="1667100" cy="1657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3" name="Google Shape;63;p2"/>
          <p:cNvPicPr preferRelativeResize="0"/>
          <p:nvPr/>
        </p:nvPicPr>
        <p:blipFill rotWithShape="1">
          <a:blip r:embed="rId4">
            <a:alphaModFix/>
          </a:blip>
          <a:srcRect b="14015" l="0" r="0" t="0"/>
          <a:stretch/>
        </p:blipFill>
        <p:spPr>
          <a:xfrm>
            <a:off x="5648700" y="1944477"/>
            <a:ext cx="1730675" cy="148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"/>
          <p:cNvSpPr txBox="1"/>
          <p:nvPr>
            <p:ph type="title"/>
          </p:nvPr>
        </p:nvSpPr>
        <p:spPr>
          <a:xfrm>
            <a:off x="490250" y="450150"/>
            <a:ext cx="82002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Metaphorical Icons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457200" lvl="0" marL="91440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Morning				Night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9" name="Google Shape;69;p3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" name="Google Shape;70;p3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71" name="Google Shape;71;p3"/>
          <p:cNvPicPr preferRelativeResize="0"/>
          <p:nvPr/>
        </p:nvPicPr>
        <p:blipFill rotWithShape="1">
          <a:blip r:embed="rId3">
            <a:alphaModFix/>
          </a:blip>
          <a:srcRect b="12997" l="0" r="0" t="0"/>
          <a:stretch/>
        </p:blipFill>
        <p:spPr>
          <a:xfrm>
            <a:off x="1515750" y="1860525"/>
            <a:ext cx="1977400" cy="169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3"/>
          <p:cNvPicPr preferRelativeResize="0"/>
          <p:nvPr/>
        </p:nvPicPr>
        <p:blipFill rotWithShape="1">
          <a:blip r:embed="rId4">
            <a:alphaModFix/>
          </a:blip>
          <a:srcRect b="15103" l="0" r="0" t="0"/>
          <a:stretch/>
        </p:blipFill>
        <p:spPr>
          <a:xfrm>
            <a:off x="5390977" y="1706975"/>
            <a:ext cx="2388223" cy="199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