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Lst>
  <p:sldSz cy="5143500" cx="9144000"/>
  <p:notesSz cx="6858000" cy="9144000"/>
  <p:embeddedFontLst>
    <p:embeddedFont>
      <p:font typeface="Spectral"/>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17" roundtripDataSignature="AMtx7miIOFAynLHv/EUF0CHYHSGcLJ2Y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font" Target="fonts/Spectral-regular.fntdata"/><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font" Target="fonts/Spectral-italic.fntdata"/><Relationship Id="rId14" Type="http://schemas.openxmlformats.org/officeDocument/2006/relationships/font" Target="fonts/Spectral-bold.fntdata"/><Relationship Id="rId17" Type="http://customschemas.google.com/relationships/presentationmetadata" Target="metadata"/><Relationship Id="rId16" Type="http://schemas.openxmlformats.org/officeDocument/2006/relationships/font" Target="fonts/Spectral-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Rewrite this content with better messaging.</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 name="Shape 9"/>
        <p:cNvGrpSpPr/>
        <p:nvPr/>
      </p:nvGrpSpPr>
      <p:grpSpPr>
        <a:xfrm>
          <a:off x="0" y="0"/>
          <a:ext cx="0" cy="0"/>
          <a:chOff x="0" y="0"/>
          <a:chExt cx="0" cy="0"/>
        </a:xfrm>
      </p:grpSpPr>
      <p:sp>
        <p:nvSpPr>
          <p:cNvPr id="10" name="Google Shape;10;p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29"/>
          <p:cNvSpPr txBox="1"/>
          <p:nvPr>
            <p:ph idx="12" type="sldNum"/>
          </p:nvPr>
        </p:nvSpPr>
        <p:spPr>
          <a:xfrm>
            <a:off x="8280158" y="466696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4" name="Google Shape;44;p29"/>
          <p:cNvSpPr txBox="1"/>
          <p:nvPr/>
        </p:nvSpPr>
        <p:spPr>
          <a:xfrm>
            <a:off x="464825" y="4467475"/>
            <a:ext cx="8225700" cy="792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1400" u="none" cap="none" strike="noStrike">
                <a:solidFill>
                  <a:srgbClr val="666666"/>
                </a:solidFill>
                <a:latin typeface="Avenir"/>
                <a:ea typeface="Avenir"/>
                <a:cs typeface="Avenir"/>
                <a:sym typeface="Avenir"/>
              </a:rPr>
              <a:t>GDPC | 7. Messaging</a:t>
            </a:r>
            <a:endParaRPr b="0" i="0" sz="1400" u="none" cap="none" strike="noStrike">
              <a:solidFill>
                <a:srgbClr val="666666"/>
              </a:solidFill>
              <a:latin typeface="Avenir"/>
              <a:ea typeface="Avenir"/>
              <a:cs typeface="Avenir"/>
              <a:sym typeface="Aveni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30"/>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30"/>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8" name="Google Shape;48;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3" name="Shape 53"/>
        <p:cNvGrpSpPr/>
        <p:nvPr/>
      </p:nvGrpSpPr>
      <p:grpSpPr>
        <a:xfrm>
          <a:off x="0" y="0"/>
          <a:ext cx="0" cy="0"/>
          <a:chOff x="0" y="0"/>
          <a:chExt cx="0" cy="0"/>
        </a:xfrm>
      </p:grpSpPr>
      <p:sp>
        <p:nvSpPr>
          <p:cNvPr id="54" name="Google Shape;54;p1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55" name="Google Shape;55;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0" name="Shape 60"/>
        <p:cNvGrpSpPr/>
        <p:nvPr/>
      </p:nvGrpSpPr>
      <p:grpSpPr>
        <a:xfrm>
          <a:off x="0" y="0"/>
          <a:ext cx="0" cy="0"/>
          <a:chOff x="0" y="0"/>
          <a:chExt cx="0" cy="0"/>
        </a:xfrm>
      </p:grpSpPr>
      <p:sp>
        <p:nvSpPr>
          <p:cNvPr id="61" name="Google Shape;61;p1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2" name="Google Shape;62;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3" name="Shape 63"/>
        <p:cNvGrpSpPr/>
        <p:nvPr/>
      </p:nvGrpSpPr>
      <p:grpSpPr>
        <a:xfrm>
          <a:off x="0" y="0"/>
          <a:ext cx="0" cy="0"/>
          <a:chOff x="0" y="0"/>
          <a:chExt cx="0" cy="0"/>
        </a:xfrm>
      </p:grpSpPr>
      <p:sp>
        <p:nvSpPr>
          <p:cNvPr id="64" name="Google Shape;64;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5" name="Google Shape;65;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66" name="Google Shape;66;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7" name="Shape 67"/>
        <p:cNvGrpSpPr/>
        <p:nvPr/>
      </p:nvGrpSpPr>
      <p:grpSpPr>
        <a:xfrm>
          <a:off x="0" y="0"/>
          <a:ext cx="0" cy="0"/>
          <a:chOff x="0" y="0"/>
          <a:chExt cx="0" cy="0"/>
        </a:xfrm>
      </p:grpSpPr>
      <p:sp>
        <p:nvSpPr>
          <p:cNvPr id="68" name="Google Shape;68;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9" name="Google Shape;69;p1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0" name="Google Shape;70;p1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1" name="Google Shape;71;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4" name="Google Shape;74;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5" name="Shape 75"/>
        <p:cNvGrpSpPr/>
        <p:nvPr/>
      </p:nvGrpSpPr>
      <p:grpSpPr>
        <a:xfrm>
          <a:off x="0" y="0"/>
          <a:ext cx="0" cy="0"/>
          <a:chOff x="0" y="0"/>
          <a:chExt cx="0" cy="0"/>
        </a:xfrm>
      </p:grpSpPr>
      <p:sp>
        <p:nvSpPr>
          <p:cNvPr id="76" name="Google Shape;76;p1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7" name="Google Shape;77;p1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8" name="Google Shape;7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9" name="Shape 79"/>
        <p:cNvGrpSpPr/>
        <p:nvPr/>
      </p:nvGrpSpPr>
      <p:grpSpPr>
        <a:xfrm>
          <a:off x="0" y="0"/>
          <a:ext cx="0" cy="0"/>
          <a:chOff x="0" y="0"/>
          <a:chExt cx="0" cy="0"/>
        </a:xfrm>
      </p:grpSpPr>
      <p:sp>
        <p:nvSpPr>
          <p:cNvPr id="80" name="Google Shape;80;p1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1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82" name="Google Shape;82;p1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3" name="Google Shape;83;p1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84" name="Google Shape;84;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1"/>
          <p:cNvSpPr txBox="1"/>
          <p:nvPr>
            <p:ph idx="12" type="sldNum"/>
          </p:nvPr>
        </p:nvSpPr>
        <p:spPr>
          <a:xfrm>
            <a:off x="8280158" y="466696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5" name="Shape 85"/>
        <p:cNvGrpSpPr/>
        <p:nvPr/>
      </p:nvGrpSpPr>
      <p:grpSpPr>
        <a:xfrm>
          <a:off x="0" y="0"/>
          <a:ext cx="0" cy="0"/>
          <a:chOff x="0" y="0"/>
          <a:chExt cx="0" cy="0"/>
        </a:xfrm>
      </p:grpSpPr>
      <p:sp>
        <p:nvSpPr>
          <p:cNvPr id="86" name="Google Shape;86;p1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87" name="Google Shape;8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8" name="Shape 88"/>
        <p:cNvGrpSpPr/>
        <p:nvPr/>
      </p:nvGrpSpPr>
      <p:grpSpPr>
        <a:xfrm>
          <a:off x="0" y="0"/>
          <a:ext cx="0" cy="0"/>
          <a:chOff x="0" y="0"/>
          <a:chExt cx="0" cy="0"/>
        </a:xfrm>
      </p:grpSpPr>
      <p:sp>
        <p:nvSpPr>
          <p:cNvPr id="89" name="Google Shape;89;p20"/>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0" name="Google Shape;90;p20"/>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91" name="Google Shape;91;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2" name="Shape 92"/>
        <p:cNvGrpSpPr/>
        <p:nvPr/>
      </p:nvGrpSpPr>
      <p:grpSpPr>
        <a:xfrm>
          <a:off x="0" y="0"/>
          <a:ext cx="0" cy="0"/>
          <a:chOff x="0" y="0"/>
          <a:chExt cx="0" cy="0"/>
        </a:xfrm>
      </p:grpSpPr>
      <p:sp>
        <p:nvSpPr>
          <p:cNvPr id="93" name="Google Shape;93;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2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5" name="Google Shape;15;p2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 name="Google Shape;16;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2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3" name="Google Shape;23;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 name="Google Shape;26;p2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7" name="Google Shape;27;p2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8" name="Google Shape;2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2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4" name="Google Shape;34;p2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5" name="Google Shape;3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2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2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9" name="Google Shape;39;p2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2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1" name="Google Shape;41;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9" name="Shape 49"/>
        <p:cNvGrpSpPr/>
        <p:nvPr/>
      </p:nvGrpSpPr>
      <p:grpSpPr>
        <a:xfrm>
          <a:off x="0" y="0"/>
          <a:ext cx="0" cy="0"/>
          <a:chOff x="0" y="0"/>
          <a:chExt cx="0" cy="0"/>
        </a:xfrm>
      </p:grpSpPr>
      <p:sp>
        <p:nvSpPr>
          <p:cNvPr id="50" name="Google Shape;50;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1" name="Google Shape;51;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2" name="Google Shape;52;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
          <p:cNvSpPr txBox="1"/>
          <p:nvPr>
            <p:ph type="title"/>
          </p:nvPr>
        </p:nvSpPr>
        <p:spPr>
          <a:xfrm>
            <a:off x="490250" y="450150"/>
            <a:ext cx="6362700" cy="3681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4800"/>
              <a:buNone/>
            </a:pPr>
            <a:r>
              <a:rPr lang="en">
                <a:latin typeface="Avenir"/>
                <a:ea typeface="Avenir"/>
                <a:cs typeface="Avenir"/>
                <a:sym typeface="Avenir"/>
              </a:rPr>
              <a:t>Messaging Prompt</a:t>
            </a:r>
            <a:endParaRPr>
              <a:latin typeface="Avenir"/>
              <a:ea typeface="Avenir"/>
              <a:cs typeface="Avenir"/>
              <a:sym typeface="Avenir"/>
            </a:endParaRPr>
          </a:p>
          <a:p>
            <a:pPr indent="0" lvl="0" marL="0" rtl="0" algn="l">
              <a:lnSpc>
                <a:spcPct val="115000"/>
              </a:lnSpc>
              <a:spcBef>
                <a:spcPts val="2000"/>
              </a:spcBef>
              <a:spcAft>
                <a:spcPts val="0"/>
              </a:spcAft>
              <a:buSzPts val="4800"/>
              <a:buNone/>
            </a:pPr>
            <a:r>
              <a:rPr lang="en" sz="2400">
                <a:latin typeface="Avenir"/>
                <a:ea typeface="Avenir"/>
                <a:cs typeface="Avenir"/>
                <a:sym typeface="Avenir"/>
              </a:rPr>
              <a:t>Define voice attributes for provided copy and reword to strengthen the messaging.</a:t>
            </a:r>
            <a:endParaRPr sz="2400">
              <a:latin typeface="Avenir"/>
              <a:ea typeface="Avenir"/>
              <a:cs typeface="Avenir"/>
              <a:sym typeface="Avenir"/>
            </a:endParaRPr>
          </a:p>
          <a:p>
            <a:pPr indent="0" lvl="0" marL="0" rtl="0" algn="l">
              <a:lnSpc>
                <a:spcPct val="115000"/>
              </a:lnSpc>
              <a:spcBef>
                <a:spcPts val="2000"/>
              </a:spcBef>
              <a:spcAft>
                <a:spcPts val="0"/>
              </a:spcAft>
              <a:buSzPts val="4800"/>
              <a:buNone/>
            </a:pPr>
            <a:r>
              <a:rPr lang="en" sz="2400">
                <a:latin typeface="Avenir"/>
                <a:ea typeface="Avenir"/>
                <a:cs typeface="Avenir"/>
                <a:sym typeface="Avenir"/>
              </a:rPr>
              <a:t>Download the PowerPoint below this slideshow to try for yourself!</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p:txBody>
      </p:sp>
      <p:sp>
        <p:nvSpPr>
          <p:cNvPr id="99" name="Google Shape;99;p1"/>
          <p:cNvSpPr txBox="1"/>
          <p:nvPr>
            <p:ph idx="4294967295" type="sldNum"/>
          </p:nvPr>
        </p:nvSpPr>
        <p:spPr>
          <a:xfrm>
            <a:off x="8141833" y="439126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400"/>
              <a:buNone/>
            </a:pPr>
            <a:fld id="{00000000-1234-1234-1234-123412341234}" type="slidenum">
              <a:rPr lang="en" sz="1400">
                <a:solidFill>
                  <a:srgbClr val="666666"/>
                </a:solidFill>
                <a:latin typeface="Avenir"/>
                <a:ea typeface="Avenir"/>
                <a:cs typeface="Avenir"/>
                <a:sym typeface="Avenir"/>
              </a:rPr>
              <a:t>‹#›</a:t>
            </a:fld>
            <a:endParaRPr sz="1400">
              <a:solidFill>
                <a:srgbClr val="666666"/>
              </a:solidFill>
              <a:latin typeface="Avenir"/>
              <a:ea typeface="Avenir"/>
              <a:cs typeface="Avenir"/>
              <a:sym typeface="Avenir"/>
            </a:endParaRPr>
          </a:p>
        </p:txBody>
      </p:sp>
      <p:sp>
        <p:nvSpPr>
          <p:cNvPr id="100" name="Google Shape;100;p1"/>
          <p:cNvSpPr txBox="1"/>
          <p:nvPr>
            <p:ph idx="4294967295" type="subTitle"/>
          </p:nvPr>
        </p:nvSpPr>
        <p:spPr>
          <a:xfrm>
            <a:off x="464825" y="4391275"/>
            <a:ext cx="8225700" cy="792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1100"/>
              <a:buFont typeface="Arial"/>
              <a:buNone/>
            </a:pPr>
            <a:r>
              <a:rPr b="0" i="0" lang="en" sz="1400" u="none" cap="none" strike="noStrike">
                <a:solidFill>
                  <a:srgbClr val="666666"/>
                </a:solidFill>
                <a:latin typeface="Avenir"/>
                <a:ea typeface="Avenir"/>
                <a:cs typeface="Avenir"/>
                <a:sym typeface="Avenir"/>
              </a:rPr>
              <a:t>GDPC | Activity</a:t>
            </a:r>
            <a:endParaRPr b="0" i="0" sz="1400" u="none" cap="none" strike="noStrike">
              <a:solidFill>
                <a:srgbClr val="666666"/>
              </a:solidFill>
              <a:latin typeface="Avenir"/>
              <a:ea typeface="Avenir"/>
              <a:cs typeface="Avenir"/>
              <a:sym typeface="Aveni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
          <p:cNvSpPr txBox="1"/>
          <p:nvPr>
            <p:ph type="title"/>
          </p:nvPr>
        </p:nvSpPr>
        <p:spPr>
          <a:xfrm>
            <a:off x="490250" y="450150"/>
            <a:ext cx="6360600" cy="3941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4800"/>
              <a:buNone/>
            </a:pPr>
            <a:r>
              <a:rPr lang="en" sz="2400" u="sng">
                <a:latin typeface="Avenir"/>
                <a:ea typeface="Avenir"/>
                <a:cs typeface="Avenir"/>
                <a:sym typeface="Avenir"/>
              </a:rPr>
              <a:t>Messaging Instructions</a:t>
            </a:r>
            <a:endParaRPr sz="2400" u="sng">
              <a:latin typeface="Avenir"/>
              <a:ea typeface="Avenir"/>
              <a:cs typeface="Avenir"/>
              <a:sym typeface="Avenir"/>
            </a:endParaRPr>
          </a:p>
          <a:p>
            <a:pPr indent="-381000" lvl="0" marL="457200" rtl="0" algn="l">
              <a:lnSpc>
                <a:spcPct val="115000"/>
              </a:lnSpc>
              <a:spcBef>
                <a:spcPts val="2000"/>
              </a:spcBef>
              <a:spcAft>
                <a:spcPts val="0"/>
              </a:spcAft>
              <a:buSzPts val="2400"/>
              <a:buFont typeface="Avenir"/>
              <a:buAutoNum type="arabicPeriod"/>
            </a:pPr>
            <a:r>
              <a:rPr lang="en" sz="2400">
                <a:latin typeface="Avenir"/>
                <a:ea typeface="Avenir"/>
                <a:cs typeface="Avenir"/>
                <a:sym typeface="Avenir"/>
              </a:rPr>
              <a:t>Read the core message.</a:t>
            </a:r>
            <a:endParaRPr sz="2400">
              <a:latin typeface="Avenir"/>
              <a:ea typeface="Avenir"/>
              <a:cs typeface="Avenir"/>
              <a:sym typeface="Avenir"/>
            </a:endParaRPr>
          </a:p>
          <a:p>
            <a:pPr indent="-381000" lvl="0" marL="457200" rtl="0" algn="l">
              <a:lnSpc>
                <a:spcPct val="115000"/>
              </a:lnSpc>
              <a:spcBef>
                <a:spcPts val="0"/>
              </a:spcBef>
              <a:spcAft>
                <a:spcPts val="0"/>
              </a:spcAft>
              <a:buSzPts val="2400"/>
              <a:buFont typeface="Avenir"/>
              <a:buAutoNum type="arabicPeriod"/>
            </a:pPr>
            <a:r>
              <a:rPr lang="en" sz="2400">
                <a:latin typeface="Avenir"/>
                <a:ea typeface="Avenir"/>
                <a:cs typeface="Avenir"/>
                <a:sym typeface="Avenir"/>
              </a:rPr>
              <a:t>Define the voice attributes.</a:t>
            </a:r>
            <a:endParaRPr sz="2400">
              <a:latin typeface="Avenir"/>
              <a:ea typeface="Avenir"/>
              <a:cs typeface="Avenir"/>
              <a:sym typeface="Avenir"/>
            </a:endParaRPr>
          </a:p>
          <a:p>
            <a:pPr indent="-381000" lvl="0" marL="457200" rtl="0" algn="l">
              <a:lnSpc>
                <a:spcPct val="115000"/>
              </a:lnSpc>
              <a:spcBef>
                <a:spcPts val="0"/>
              </a:spcBef>
              <a:spcAft>
                <a:spcPts val="0"/>
              </a:spcAft>
              <a:buSzPts val="2400"/>
              <a:buFont typeface="Avenir"/>
              <a:buAutoNum type="arabicPeriod"/>
            </a:pPr>
            <a:r>
              <a:rPr lang="en" sz="2400">
                <a:latin typeface="Avenir"/>
                <a:ea typeface="Avenir"/>
                <a:cs typeface="Avenir"/>
                <a:sym typeface="Avenir"/>
              </a:rPr>
              <a:t>Revise the following About Us page to reflect the company’s core message and voice attributes.</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p:txBody>
      </p:sp>
      <p:sp>
        <p:nvSpPr>
          <p:cNvPr id="106" name="Google Shape;106;p2"/>
          <p:cNvSpPr txBox="1"/>
          <p:nvPr>
            <p:ph idx="12" type="sldNum"/>
          </p:nvPr>
        </p:nvSpPr>
        <p:spPr>
          <a:xfrm>
            <a:off x="8141833" y="439126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107" name="Google Shape;107;p2"/>
          <p:cNvSpPr txBox="1"/>
          <p:nvPr>
            <p:ph idx="4294967295" type="subTitle"/>
          </p:nvPr>
        </p:nvSpPr>
        <p:spPr>
          <a:xfrm>
            <a:off x="464825" y="4391275"/>
            <a:ext cx="8225700" cy="792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1100"/>
              <a:buFont typeface="Arial"/>
              <a:buNone/>
            </a:pPr>
            <a:r>
              <a:rPr b="0" i="0" lang="en" sz="1400" u="none" cap="none" strike="noStrike">
                <a:solidFill>
                  <a:srgbClr val="666666"/>
                </a:solidFill>
                <a:latin typeface="Avenir"/>
                <a:ea typeface="Avenir"/>
                <a:cs typeface="Avenir"/>
                <a:sym typeface="Avenir"/>
              </a:rPr>
              <a:t>GDPC | Activity</a:t>
            </a:r>
            <a:endParaRPr b="0" i="0" sz="1400" u="none" cap="none" strike="noStrike">
              <a:solidFill>
                <a:srgbClr val="666666"/>
              </a:solidFill>
              <a:latin typeface="Avenir"/>
              <a:ea typeface="Avenir"/>
              <a:cs typeface="Avenir"/>
              <a:sym typeface="Aveni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3"/>
          <p:cNvSpPr txBox="1"/>
          <p:nvPr/>
        </p:nvSpPr>
        <p:spPr>
          <a:xfrm>
            <a:off x="464825" y="494125"/>
            <a:ext cx="6386100" cy="3299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 sz="2400" u="sng" cap="none" strike="noStrike">
                <a:solidFill>
                  <a:schemeClr val="dk1"/>
                </a:solidFill>
                <a:latin typeface="Avenir"/>
                <a:ea typeface="Avenir"/>
                <a:cs typeface="Avenir"/>
                <a:sym typeface="Avenir"/>
              </a:rPr>
              <a:t>Core Message</a:t>
            </a:r>
            <a:endParaRPr b="1" i="0" sz="2400" u="sng"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venir"/>
                <a:ea typeface="Avenir"/>
                <a:cs typeface="Avenir"/>
                <a:sym typeface="Avenir"/>
              </a:rPr>
              <a:t>Together, we make big things possible. </a:t>
            </a:r>
            <a:r>
              <a:rPr b="0" i="0" lang="en" sz="1400" u="none" cap="none" strike="noStrike">
                <a:solidFill>
                  <a:schemeClr val="dk1"/>
                </a:solidFill>
                <a:latin typeface="Avenir"/>
                <a:ea typeface="Avenir"/>
                <a:cs typeface="Avenir"/>
                <a:sym typeface="Avenir"/>
              </a:rPr>
              <a:t>We partner with you to push the boundaries of what’s possible. Identifying your unique needs, we pull together the top minds and resources around the globe to design the smartest solutions for your challenges. Our all-service teams are custom-fit to each project, taking it from small detail to great achievement and building strong relationships along the way. </a:t>
            </a:r>
            <a:endParaRPr b="0" i="0" sz="14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400"/>
              <a:buFont typeface="Arial"/>
              <a:buNone/>
            </a:pPr>
            <a:r>
              <a:rPr b="0" i="0" lang="en" sz="2400" u="sng" cap="none" strike="noStrike">
                <a:solidFill>
                  <a:schemeClr val="dk1"/>
                </a:solidFill>
                <a:latin typeface="Avenir"/>
                <a:ea typeface="Avenir"/>
                <a:cs typeface="Avenir"/>
                <a:sym typeface="Avenir"/>
              </a:rPr>
              <a:t>Voice Attributes</a:t>
            </a:r>
            <a:endParaRPr b="0" i="0" sz="2400" u="sng" cap="none" strike="noStrike">
              <a:solidFill>
                <a:schemeClr val="dk1"/>
              </a:solidFill>
              <a:latin typeface="Avenir"/>
              <a:ea typeface="Avenir"/>
              <a:cs typeface="Avenir"/>
              <a:sym typeface="Avenir"/>
            </a:endParaRPr>
          </a:p>
          <a:p>
            <a:pPr indent="0" lvl="0" marL="0" marR="0" rtl="0" algn="l">
              <a:lnSpc>
                <a:spcPct val="100000"/>
              </a:lnSpc>
              <a:spcBef>
                <a:spcPts val="1000"/>
              </a:spcBef>
              <a:spcAft>
                <a:spcPts val="0"/>
              </a:spcAft>
              <a:buClr>
                <a:srgbClr val="000000"/>
              </a:buClr>
              <a:buSzPts val="2400"/>
              <a:buFont typeface="Arial"/>
              <a:buNone/>
            </a:pPr>
            <a:r>
              <a:rPr b="0" i="0" lang="en" sz="2400" u="none" cap="none" strike="noStrike">
                <a:solidFill>
                  <a:schemeClr val="dk1"/>
                </a:solidFill>
                <a:latin typeface="Avenir"/>
                <a:ea typeface="Avenir"/>
                <a:cs typeface="Avenir"/>
                <a:sym typeface="Avenir"/>
              </a:rPr>
              <a:t>Strong | Grounded | Smart | Human</a:t>
            </a:r>
            <a:endParaRPr b="0" i="0" sz="2400" u="none" cap="none" strike="noStrike">
              <a:solidFill>
                <a:schemeClr val="dk1"/>
              </a:solidFill>
              <a:latin typeface="Avenir"/>
              <a:ea typeface="Avenir"/>
              <a:cs typeface="Avenir"/>
              <a:sym typeface="Avenir"/>
            </a:endParaRPr>
          </a:p>
        </p:txBody>
      </p:sp>
      <p:sp>
        <p:nvSpPr>
          <p:cNvPr id="113" name="Google Shape;113;p3"/>
          <p:cNvSpPr txBox="1"/>
          <p:nvPr>
            <p:ph idx="4294967295" type="sldNum"/>
          </p:nvPr>
        </p:nvSpPr>
        <p:spPr>
          <a:xfrm>
            <a:off x="8141833" y="439126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400"/>
              <a:buNone/>
            </a:pPr>
            <a:fld id="{00000000-1234-1234-1234-123412341234}" type="slidenum">
              <a:rPr lang="en" sz="1400">
                <a:solidFill>
                  <a:srgbClr val="666666"/>
                </a:solidFill>
                <a:latin typeface="Avenir"/>
                <a:ea typeface="Avenir"/>
                <a:cs typeface="Avenir"/>
                <a:sym typeface="Avenir"/>
              </a:rPr>
              <a:t>‹#›</a:t>
            </a:fld>
            <a:endParaRPr sz="1400">
              <a:solidFill>
                <a:srgbClr val="666666"/>
              </a:solidFill>
              <a:latin typeface="Avenir"/>
              <a:ea typeface="Avenir"/>
              <a:cs typeface="Avenir"/>
              <a:sym typeface="Avenir"/>
            </a:endParaRPr>
          </a:p>
        </p:txBody>
      </p:sp>
      <p:sp>
        <p:nvSpPr>
          <p:cNvPr id="114" name="Google Shape;114;p3"/>
          <p:cNvSpPr txBox="1"/>
          <p:nvPr>
            <p:ph idx="4294967295" type="subTitle"/>
          </p:nvPr>
        </p:nvSpPr>
        <p:spPr>
          <a:xfrm>
            <a:off x="464825" y="4391275"/>
            <a:ext cx="8225700" cy="792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1100"/>
              <a:buFont typeface="Arial"/>
              <a:buNone/>
            </a:pPr>
            <a:r>
              <a:rPr b="0" i="0" lang="en" sz="1400" u="none" cap="none" strike="noStrike">
                <a:solidFill>
                  <a:srgbClr val="666666"/>
                </a:solidFill>
                <a:latin typeface="Avenir"/>
                <a:ea typeface="Avenir"/>
                <a:cs typeface="Avenir"/>
                <a:sym typeface="Avenir"/>
              </a:rPr>
              <a:t>GDPC | Activity</a:t>
            </a:r>
            <a:endParaRPr b="0" i="0" sz="1400" u="none" cap="none" strike="noStrike">
              <a:solidFill>
                <a:srgbClr val="666666"/>
              </a:solidFill>
              <a:latin typeface="Avenir"/>
              <a:ea typeface="Avenir"/>
              <a:cs typeface="Avenir"/>
              <a:sym typeface="Aveni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4"/>
          <p:cNvSpPr txBox="1"/>
          <p:nvPr>
            <p:ph idx="4294967295" type="title"/>
          </p:nvPr>
        </p:nvSpPr>
        <p:spPr>
          <a:xfrm>
            <a:off x="4572000" y="450150"/>
            <a:ext cx="2293200" cy="4456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800"/>
              <a:buNone/>
            </a:pPr>
            <a:r>
              <a:rPr lang="en" sz="2400" u="sng">
                <a:latin typeface="Avenir"/>
                <a:ea typeface="Avenir"/>
                <a:cs typeface="Avenir"/>
                <a:sym typeface="Avenir"/>
              </a:rPr>
              <a:t>It feels…</a:t>
            </a:r>
            <a:endParaRPr sz="2400" u="sng">
              <a:latin typeface="Avenir"/>
              <a:ea typeface="Avenir"/>
              <a:cs typeface="Avenir"/>
              <a:sym typeface="Avenir"/>
            </a:endParaRPr>
          </a:p>
          <a:p>
            <a:pPr indent="0" lvl="0" marL="0" rtl="0" algn="l">
              <a:lnSpc>
                <a:spcPct val="115000"/>
              </a:lnSpc>
              <a:spcBef>
                <a:spcPts val="0"/>
              </a:spcBef>
              <a:spcAft>
                <a:spcPts val="0"/>
              </a:spcAft>
              <a:buSzPts val="2800"/>
              <a:buNone/>
            </a:pPr>
            <a:r>
              <a:t/>
            </a:r>
            <a:endParaRPr sz="14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0" lvl="0" marL="0" rtl="0" algn="l">
              <a:lnSpc>
                <a:spcPct val="115000"/>
              </a:lnSpc>
              <a:spcBef>
                <a:spcPts val="0"/>
              </a:spcBef>
              <a:spcAft>
                <a:spcPts val="0"/>
              </a:spcAft>
              <a:buSzPts val="2800"/>
              <a:buNone/>
            </a:pPr>
            <a:r>
              <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0" lvl="0" marL="0" rtl="0" algn="l">
              <a:lnSpc>
                <a:spcPct val="115000"/>
              </a:lnSpc>
              <a:spcBef>
                <a:spcPts val="0"/>
              </a:spcBef>
              <a:spcAft>
                <a:spcPts val="0"/>
              </a:spcAft>
              <a:buSzPts val="2800"/>
              <a:buNone/>
            </a:pPr>
            <a:r>
              <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0" lvl="0" marL="0" rtl="0" algn="l">
              <a:lnSpc>
                <a:spcPct val="115000"/>
              </a:lnSpc>
              <a:spcBef>
                <a:spcPts val="0"/>
              </a:spcBef>
              <a:spcAft>
                <a:spcPts val="0"/>
              </a:spcAft>
              <a:buSzPts val="2800"/>
              <a:buNone/>
            </a:pPr>
            <a:r>
              <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0" lvl="0" marL="0" rtl="0" algn="l">
              <a:lnSpc>
                <a:spcPct val="115000"/>
              </a:lnSpc>
              <a:spcBef>
                <a:spcPts val="0"/>
              </a:spcBef>
              <a:spcAft>
                <a:spcPts val="0"/>
              </a:spcAft>
              <a:buSzPts val="2800"/>
              <a:buNone/>
            </a:pPr>
            <a:r>
              <a:t/>
            </a:r>
            <a:endParaRPr sz="1200" u="sng">
              <a:latin typeface="Avenir"/>
              <a:ea typeface="Avenir"/>
              <a:cs typeface="Avenir"/>
              <a:sym typeface="Avenir"/>
            </a:endParaRPr>
          </a:p>
        </p:txBody>
      </p:sp>
      <p:sp>
        <p:nvSpPr>
          <p:cNvPr id="120" name="Google Shape;120;p4"/>
          <p:cNvSpPr txBox="1"/>
          <p:nvPr>
            <p:ph idx="4294967295" type="title"/>
          </p:nvPr>
        </p:nvSpPr>
        <p:spPr>
          <a:xfrm>
            <a:off x="490250" y="450150"/>
            <a:ext cx="1485900" cy="3681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800"/>
              <a:buNone/>
            </a:pPr>
            <a:r>
              <a:rPr lang="en" sz="2400" u="sng">
                <a:latin typeface="Avenir"/>
                <a:ea typeface="Avenir"/>
                <a:cs typeface="Avenir"/>
                <a:sym typeface="Avenir"/>
              </a:rPr>
              <a:t>Attribute</a:t>
            </a:r>
            <a:endParaRPr sz="2400" u="sng">
              <a:latin typeface="Avenir"/>
              <a:ea typeface="Avenir"/>
              <a:cs typeface="Avenir"/>
              <a:sym typeface="Avenir"/>
            </a:endParaRPr>
          </a:p>
          <a:p>
            <a:pPr indent="0" lvl="0" marL="0" rtl="0" algn="l">
              <a:lnSpc>
                <a:spcPct val="115000"/>
              </a:lnSpc>
              <a:spcBef>
                <a:spcPts val="0"/>
              </a:spcBef>
              <a:spcAft>
                <a:spcPts val="0"/>
              </a:spcAft>
              <a:buSzPts val="2800"/>
              <a:buNone/>
            </a:pPr>
            <a:r>
              <a:t/>
            </a:r>
            <a:endParaRPr sz="1400" u="sng">
              <a:latin typeface="Avenir"/>
              <a:ea typeface="Avenir"/>
              <a:cs typeface="Avenir"/>
              <a:sym typeface="Avenir"/>
            </a:endParaRPr>
          </a:p>
          <a:p>
            <a:pPr indent="0" lvl="0" marL="0" rtl="0" algn="l">
              <a:lnSpc>
                <a:spcPct val="100000"/>
              </a:lnSpc>
              <a:spcBef>
                <a:spcPts val="0"/>
              </a:spcBef>
              <a:spcAft>
                <a:spcPts val="0"/>
              </a:spcAft>
              <a:buSzPts val="2800"/>
              <a:buNone/>
            </a:pPr>
            <a:r>
              <a:rPr lang="en" sz="1400">
                <a:latin typeface="Avenir"/>
                <a:ea typeface="Avenir"/>
                <a:cs typeface="Avenir"/>
                <a:sym typeface="Avenir"/>
              </a:rPr>
              <a:t>Strong</a:t>
            </a:r>
            <a:endParaRPr sz="1400">
              <a:latin typeface="Avenir"/>
              <a:ea typeface="Avenir"/>
              <a:cs typeface="Avenir"/>
              <a:sym typeface="Avenir"/>
            </a:endParaRPr>
          </a:p>
          <a:p>
            <a:pPr indent="0" lvl="0" marL="0" rtl="0" algn="l">
              <a:lnSpc>
                <a:spcPct val="100000"/>
              </a:lnSpc>
              <a:spcBef>
                <a:spcPts val="1600"/>
              </a:spcBef>
              <a:spcAft>
                <a:spcPts val="0"/>
              </a:spcAft>
              <a:buSzPts val="2800"/>
              <a:buNone/>
            </a:pPr>
            <a:r>
              <a:t/>
            </a:r>
            <a:endParaRPr sz="1400">
              <a:latin typeface="Avenir"/>
              <a:ea typeface="Avenir"/>
              <a:cs typeface="Avenir"/>
              <a:sym typeface="Avenir"/>
            </a:endParaRPr>
          </a:p>
          <a:p>
            <a:pPr indent="0" lvl="0" marL="0" rtl="0" algn="l">
              <a:lnSpc>
                <a:spcPct val="100000"/>
              </a:lnSpc>
              <a:spcBef>
                <a:spcPts val="1600"/>
              </a:spcBef>
              <a:spcAft>
                <a:spcPts val="0"/>
              </a:spcAft>
              <a:buSzPts val="2800"/>
              <a:buNone/>
            </a:pPr>
            <a:r>
              <a:rPr lang="en" sz="1400">
                <a:latin typeface="Avenir"/>
                <a:ea typeface="Avenir"/>
                <a:cs typeface="Avenir"/>
                <a:sym typeface="Avenir"/>
              </a:rPr>
              <a:t>Grounded</a:t>
            </a:r>
            <a:endParaRPr sz="1400">
              <a:latin typeface="Avenir"/>
              <a:ea typeface="Avenir"/>
              <a:cs typeface="Avenir"/>
              <a:sym typeface="Avenir"/>
            </a:endParaRPr>
          </a:p>
          <a:p>
            <a:pPr indent="0" lvl="0" marL="0" rtl="0" algn="l">
              <a:lnSpc>
                <a:spcPct val="100000"/>
              </a:lnSpc>
              <a:spcBef>
                <a:spcPts val="1600"/>
              </a:spcBef>
              <a:spcAft>
                <a:spcPts val="0"/>
              </a:spcAft>
              <a:buSzPts val="2800"/>
              <a:buNone/>
            </a:pPr>
            <a:r>
              <a:t/>
            </a:r>
            <a:endParaRPr sz="1400">
              <a:latin typeface="Avenir"/>
              <a:ea typeface="Avenir"/>
              <a:cs typeface="Avenir"/>
              <a:sym typeface="Avenir"/>
            </a:endParaRPr>
          </a:p>
          <a:p>
            <a:pPr indent="0" lvl="0" marL="0" rtl="0" algn="l">
              <a:lnSpc>
                <a:spcPct val="100000"/>
              </a:lnSpc>
              <a:spcBef>
                <a:spcPts val="1600"/>
              </a:spcBef>
              <a:spcAft>
                <a:spcPts val="0"/>
              </a:spcAft>
              <a:buSzPts val="2800"/>
              <a:buNone/>
            </a:pPr>
            <a:r>
              <a:rPr lang="en" sz="1400">
                <a:latin typeface="Avenir"/>
                <a:ea typeface="Avenir"/>
                <a:cs typeface="Avenir"/>
                <a:sym typeface="Avenir"/>
              </a:rPr>
              <a:t>Smart</a:t>
            </a:r>
            <a:endParaRPr sz="1400">
              <a:latin typeface="Avenir"/>
              <a:ea typeface="Avenir"/>
              <a:cs typeface="Avenir"/>
              <a:sym typeface="Avenir"/>
            </a:endParaRPr>
          </a:p>
          <a:p>
            <a:pPr indent="0" lvl="0" marL="0" rtl="0" algn="l">
              <a:lnSpc>
                <a:spcPct val="100000"/>
              </a:lnSpc>
              <a:spcBef>
                <a:spcPts val="1600"/>
              </a:spcBef>
              <a:spcAft>
                <a:spcPts val="0"/>
              </a:spcAft>
              <a:buSzPts val="2800"/>
              <a:buNone/>
            </a:pPr>
            <a:r>
              <a:t/>
            </a:r>
            <a:endParaRPr sz="1400">
              <a:latin typeface="Avenir"/>
              <a:ea typeface="Avenir"/>
              <a:cs typeface="Avenir"/>
              <a:sym typeface="Avenir"/>
            </a:endParaRPr>
          </a:p>
          <a:p>
            <a:pPr indent="0" lvl="0" marL="0" rtl="0" algn="l">
              <a:lnSpc>
                <a:spcPct val="100000"/>
              </a:lnSpc>
              <a:spcBef>
                <a:spcPts val="1600"/>
              </a:spcBef>
              <a:spcAft>
                <a:spcPts val="1600"/>
              </a:spcAft>
              <a:buSzPts val="2800"/>
              <a:buNone/>
            </a:pPr>
            <a:r>
              <a:rPr lang="en" sz="1400">
                <a:latin typeface="Avenir"/>
                <a:ea typeface="Avenir"/>
                <a:cs typeface="Avenir"/>
                <a:sym typeface="Avenir"/>
              </a:rPr>
              <a:t>Human</a:t>
            </a:r>
            <a:endParaRPr sz="2400">
              <a:latin typeface="Avenir"/>
              <a:ea typeface="Avenir"/>
              <a:cs typeface="Avenir"/>
              <a:sym typeface="Avenir"/>
            </a:endParaRPr>
          </a:p>
        </p:txBody>
      </p:sp>
      <p:sp>
        <p:nvSpPr>
          <p:cNvPr id="121" name="Google Shape;121;p4"/>
          <p:cNvSpPr txBox="1"/>
          <p:nvPr>
            <p:ph idx="4294967295" type="title"/>
          </p:nvPr>
        </p:nvSpPr>
        <p:spPr>
          <a:xfrm>
            <a:off x="2153825" y="450150"/>
            <a:ext cx="2293200" cy="111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800"/>
              <a:buNone/>
            </a:pPr>
            <a:r>
              <a:rPr lang="en" sz="2400" u="sng">
                <a:latin typeface="Avenir"/>
                <a:ea typeface="Avenir"/>
                <a:cs typeface="Avenir"/>
                <a:sym typeface="Avenir"/>
              </a:rPr>
              <a:t>It means...</a:t>
            </a:r>
            <a:endParaRPr sz="2400" u="sng">
              <a:latin typeface="Avenir"/>
              <a:ea typeface="Avenir"/>
              <a:cs typeface="Avenir"/>
              <a:sym typeface="Avenir"/>
            </a:endParaRPr>
          </a:p>
          <a:p>
            <a:pPr indent="0" lvl="0" marL="0" rtl="0" algn="l">
              <a:lnSpc>
                <a:spcPct val="100000"/>
              </a:lnSpc>
              <a:spcBef>
                <a:spcPts val="0"/>
              </a:spcBef>
              <a:spcAft>
                <a:spcPts val="0"/>
              </a:spcAft>
              <a:buSzPts val="2800"/>
              <a:buNone/>
            </a:pPr>
            <a:r>
              <a:t/>
            </a:r>
            <a:endParaRPr sz="1400" u="sng">
              <a:latin typeface="Avenir"/>
              <a:ea typeface="Avenir"/>
              <a:cs typeface="Avenir"/>
              <a:sym typeface="Avenir"/>
            </a:endParaRPr>
          </a:p>
          <a:p>
            <a:pPr indent="0" lvl="0" marL="0" rtl="0" algn="l">
              <a:lnSpc>
                <a:spcPct val="100000"/>
              </a:lnSpc>
              <a:spcBef>
                <a:spcPts val="0"/>
              </a:spcBef>
              <a:spcAft>
                <a:spcPts val="0"/>
              </a:spcAft>
              <a:buSzPts val="2800"/>
              <a:buNone/>
            </a:pPr>
            <a:r>
              <a:rPr lang="en" sz="1400">
                <a:latin typeface="Avenir"/>
                <a:ea typeface="Avenir"/>
                <a:cs typeface="Avenir"/>
                <a:sym typeface="Avenir"/>
              </a:rPr>
              <a:t>?</a:t>
            </a:r>
            <a:endParaRPr sz="1400">
              <a:latin typeface="Avenir"/>
              <a:ea typeface="Avenir"/>
              <a:cs typeface="Avenir"/>
              <a:sym typeface="Avenir"/>
            </a:endParaRPr>
          </a:p>
          <a:p>
            <a:pPr indent="0" lvl="0" marL="0" rtl="0" algn="l">
              <a:lnSpc>
                <a:spcPct val="100000"/>
              </a:lnSpc>
              <a:spcBef>
                <a:spcPts val="1300"/>
              </a:spcBef>
              <a:spcAft>
                <a:spcPts val="1300"/>
              </a:spcAft>
              <a:buClr>
                <a:srgbClr val="000000"/>
              </a:buClr>
              <a:buSzPts val="1100"/>
              <a:buFont typeface="Arial"/>
              <a:buNone/>
            </a:pPr>
            <a:r>
              <a:t/>
            </a:r>
            <a:endParaRPr sz="2400">
              <a:latin typeface="Avenir"/>
              <a:ea typeface="Avenir"/>
              <a:cs typeface="Avenir"/>
              <a:sym typeface="Avenir"/>
            </a:endParaRPr>
          </a:p>
        </p:txBody>
      </p:sp>
      <p:sp>
        <p:nvSpPr>
          <p:cNvPr id="122" name="Google Shape;122;p4"/>
          <p:cNvSpPr txBox="1"/>
          <p:nvPr>
            <p:ph idx="4294967295" type="title"/>
          </p:nvPr>
        </p:nvSpPr>
        <p:spPr>
          <a:xfrm>
            <a:off x="6538225" y="450150"/>
            <a:ext cx="2293200" cy="3681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800"/>
              <a:buNone/>
            </a:pPr>
            <a:r>
              <a:rPr lang="en" sz="2400" u="sng">
                <a:latin typeface="Avenir"/>
                <a:ea typeface="Avenir"/>
                <a:cs typeface="Avenir"/>
                <a:sym typeface="Avenir"/>
              </a:rPr>
              <a:t>But not…</a:t>
            </a:r>
            <a:endParaRPr sz="2400" u="sng">
              <a:latin typeface="Avenir"/>
              <a:ea typeface="Avenir"/>
              <a:cs typeface="Avenir"/>
              <a:sym typeface="Avenir"/>
            </a:endParaRPr>
          </a:p>
          <a:p>
            <a:pPr indent="0" lvl="0" marL="457200" rtl="0" algn="l">
              <a:lnSpc>
                <a:spcPct val="115000"/>
              </a:lnSpc>
              <a:spcBef>
                <a:spcPts val="0"/>
              </a:spcBef>
              <a:spcAft>
                <a:spcPts val="0"/>
              </a:spcAft>
              <a:buSzPts val="2800"/>
              <a:buNone/>
            </a:pPr>
            <a:r>
              <a:t/>
            </a:r>
            <a:endParaRPr sz="14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0" lvl="0" marL="0" rtl="0" algn="l">
              <a:lnSpc>
                <a:spcPct val="115000"/>
              </a:lnSpc>
              <a:spcBef>
                <a:spcPts val="0"/>
              </a:spcBef>
              <a:spcAft>
                <a:spcPts val="0"/>
              </a:spcAft>
              <a:buClr>
                <a:schemeClr val="dk1"/>
              </a:buClr>
              <a:buSzPts val="1100"/>
              <a:buFont typeface="Arial"/>
              <a:buNone/>
            </a:pPr>
            <a:r>
              <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0" lvl="0" marL="0" rtl="0" algn="l">
              <a:lnSpc>
                <a:spcPct val="115000"/>
              </a:lnSpc>
              <a:spcBef>
                <a:spcPts val="0"/>
              </a:spcBef>
              <a:spcAft>
                <a:spcPts val="0"/>
              </a:spcAft>
              <a:buClr>
                <a:schemeClr val="dk1"/>
              </a:buClr>
              <a:buSzPts val="1100"/>
              <a:buFont typeface="Arial"/>
              <a:buNone/>
            </a:pPr>
            <a:r>
              <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0" lvl="0" marL="0" rtl="0" algn="l">
              <a:lnSpc>
                <a:spcPct val="115000"/>
              </a:lnSpc>
              <a:spcBef>
                <a:spcPts val="0"/>
              </a:spcBef>
              <a:spcAft>
                <a:spcPts val="0"/>
              </a:spcAft>
              <a:buClr>
                <a:schemeClr val="dk1"/>
              </a:buClr>
              <a:buSzPts val="1100"/>
              <a:buFont typeface="Arial"/>
              <a:buNone/>
            </a:pPr>
            <a:r>
              <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a:p>
            <a:pPr indent="-304800" lvl="0" marL="457200" rtl="0" algn="l">
              <a:lnSpc>
                <a:spcPct val="115000"/>
              </a:lnSpc>
              <a:spcBef>
                <a:spcPts val="0"/>
              </a:spcBef>
              <a:spcAft>
                <a:spcPts val="0"/>
              </a:spcAft>
              <a:buSzPts val="1200"/>
              <a:buFont typeface="Avenir"/>
              <a:buChar char="✕"/>
            </a:pPr>
            <a:r>
              <a:rPr lang="en" sz="1200">
                <a:latin typeface="Avenir"/>
                <a:ea typeface="Avenir"/>
                <a:cs typeface="Avenir"/>
                <a:sym typeface="Avenir"/>
              </a:rPr>
              <a:t>?</a:t>
            </a:r>
            <a:endParaRPr sz="1200">
              <a:latin typeface="Avenir"/>
              <a:ea typeface="Avenir"/>
              <a:cs typeface="Avenir"/>
              <a:sym typeface="Avenir"/>
            </a:endParaRPr>
          </a:p>
        </p:txBody>
      </p:sp>
      <p:sp>
        <p:nvSpPr>
          <p:cNvPr id="123" name="Google Shape;123;p4"/>
          <p:cNvSpPr txBox="1"/>
          <p:nvPr/>
        </p:nvSpPr>
        <p:spPr>
          <a:xfrm>
            <a:off x="2153825" y="1888200"/>
            <a:ext cx="2143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1300"/>
              </a:spcAft>
              <a:buClr>
                <a:srgbClr val="000000"/>
              </a:buClr>
              <a:buSzPts val="1400"/>
              <a:buFont typeface="Arial"/>
              <a:buNone/>
            </a:pPr>
            <a:r>
              <a:rPr b="0" i="0" lang="en" sz="1400" u="none" cap="none" strike="noStrike">
                <a:solidFill>
                  <a:schemeClr val="dk1"/>
                </a:solidFill>
                <a:latin typeface="Avenir"/>
                <a:ea typeface="Avenir"/>
                <a:cs typeface="Avenir"/>
                <a:sym typeface="Avenir"/>
              </a:rPr>
              <a:t>?</a:t>
            </a:r>
            <a:endParaRPr b="0" i="0" sz="2400" u="none" cap="none" strike="noStrike">
              <a:solidFill>
                <a:schemeClr val="dk1"/>
              </a:solidFill>
              <a:latin typeface="Avenir"/>
              <a:ea typeface="Avenir"/>
              <a:cs typeface="Avenir"/>
              <a:sym typeface="Avenir"/>
            </a:endParaRPr>
          </a:p>
        </p:txBody>
      </p:sp>
      <p:sp>
        <p:nvSpPr>
          <p:cNvPr id="124" name="Google Shape;124;p4"/>
          <p:cNvSpPr txBox="1"/>
          <p:nvPr/>
        </p:nvSpPr>
        <p:spPr>
          <a:xfrm>
            <a:off x="2153825" y="2774800"/>
            <a:ext cx="206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1300"/>
              </a:spcAft>
              <a:buClr>
                <a:srgbClr val="000000"/>
              </a:buClr>
              <a:buSzPts val="1400"/>
              <a:buFont typeface="Arial"/>
              <a:buNone/>
            </a:pPr>
            <a:r>
              <a:rPr b="0" i="0" lang="en" sz="1400" u="none" cap="none" strike="noStrike">
                <a:solidFill>
                  <a:schemeClr val="dk1"/>
                </a:solidFill>
                <a:latin typeface="Avenir"/>
                <a:ea typeface="Avenir"/>
                <a:cs typeface="Avenir"/>
                <a:sym typeface="Avenir"/>
              </a:rPr>
              <a:t>?</a:t>
            </a:r>
            <a:endParaRPr b="0" i="0" sz="2400" u="none" cap="none" strike="noStrike">
              <a:solidFill>
                <a:schemeClr val="dk1"/>
              </a:solidFill>
              <a:latin typeface="Avenir"/>
              <a:ea typeface="Avenir"/>
              <a:cs typeface="Avenir"/>
              <a:sym typeface="Avenir"/>
            </a:endParaRPr>
          </a:p>
        </p:txBody>
      </p:sp>
      <p:sp>
        <p:nvSpPr>
          <p:cNvPr id="125" name="Google Shape;125;p4"/>
          <p:cNvSpPr txBox="1"/>
          <p:nvPr/>
        </p:nvSpPr>
        <p:spPr>
          <a:xfrm>
            <a:off x="2153825" y="3614550"/>
            <a:ext cx="2103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1300"/>
              </a:spcAft>
              <a:buClr>
                <a:srgbClr val="000000"/>
              </a:buClr>
              <a:buSzPts val="1400"/>
              <a:buFont typeface="Arial"/>
              <a:buNone/>
            </a:pPr>
            <a:r>
              <a:rPr b="0" i="0" lang="en" sz="1400" u="none" cap="none" strike="noStrike">
                <a:solidFill>
                  <a:schemeClr val="dk1"/>
                </a:solidFill>
                <a:latin typeface="Avenir"/>
                <a:ea typeface="Avenir"/>
                <a:cs typeface="Avenir"/>
                <a:sym typeface="Avenir"/>
              </a:rPr>
              <a:t>?</a:t>
            </a:r>
            <a:endParaRPr b="0" i="0" sz="1400" u="none" cap="none" strike="noStrike">
              <a:solidFill>
                <a:srgbClr val="000000"/>
              </a:solidFill>
              <a:latin typeface="Arial"/>
              <a:ea typeface="Arial"/>
              <a:cs typeface="Arial"/>
              <a:sym typeface="Arial"/>
            </a:endParaRPr>
          </a:p>
        </p:txBody>
      </p:sp>
      <p:sp>
        <p:nvSpPr>
          <p:cNvPr id="126" name="Google Shape;126;p4"/>
          <p:cNvSpPr txBox="1"/>
          <p:nvPr>
            <p:ph idx="4294967295" type="sldNum"/>
          </p:nvPr>
        </p:nvSpPr>
        <p:spPr>
          <a:xfrm>
            <a:off x="8141833" y="439126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400"/>
              <a:buNone/>
            </a:pPr>
            <a:fld id="{00000000-1234-1234-1234-123412341234}" type="slidenum">
              <a:rPr lang="en" sz="1400">
                <a:solidFill>
                  <a:srgbClr val="666666"/>
                </a:solidFill>
                <a:latin typeface="Avenir"/>
                <a:ea typeface="Avenir"/>
                <a:cs typeface="Avenir"/>
                <a:sym typeface="Avenir"/>
              </a:rPr>
              <a:t>‹#›</a:t>
            </a:fld>
            <a:endParaRPr sz="1400">
              <a:solidFill>
                <a:srgbClr val="666666"/>
              </a:solidFill>
              <a:latin typeface="Avenir"/>
              <a:ea typeface="Avenir"/>
              <a:cs typeface="Avenir"/>
              <a:sym typeface="Avenir"/>
            </a:endParaRPr>
          </a:p>
        </p:txBody>
      </p:sp>
      <p:sp>
        <p:nvSpPr>
          <p:cNvPr id="127" name="Google Shape;127;p4"/>
          <p:cNvSpPr txBox="1"/>
          <p:nvPr>
            <p:ph idx="4294967295" type="subTitle"/>
          </p:nvPr>
        </p:nvSpPr>
        <p:spPr>
          <a:xfrm>
            <a:off x="464825" y="4391275"/>
            <a:ext cx="8225700" cy="792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1100"/>
              <a:buFont typeface="Arial"/>
              <a:buNone/>
            </a:pPr>
            <a:r>
              <a:rPr b="0" i="0" lang="en" sz="1400" u="none" cap="none" strike="noStrike">
                <a:solidFill>
                  <a:srgbClr val="666666"/>
                </a:solidFill>
                <a:latin typeface="Avenir"/>
                <a:ea typeface="Avenir"/>
                <a:cs typeface="Avenir"/>
                <a:sym typeface="Avenir"/>
              </a:rPr>
              <a:t>GDPC | Activity</a:t>
            </a:r>
            <a:endParaRPr b="0" i="0" sz="1400" u="none" cap="none" strike="noStrike">
              <a:solidFill>
                <a:srgbClr val="666666"/>
              </a:solidFill>
              <a:latin typeface="Avenir"/>
              <a:ea typeface="Avenir"/>
              <a:cs typeface="Avenir"/>
              <a:sym typeface="Aveni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5"/>
          <p:cNvSpPr txBox="1"/>
          <p:nvPr/>
        </p:nvSpPr>
        <p:spPr>
          <a:xfrm>
            <a:off x="464825" y="450850"/>
            <a:ext cx="4706700" cy="350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 sz="1200" u="none" cap="none" strike="noStrike">
                <a:solidFill>
                  <a:srgbClr val="000000"/>
                </a:solidFill>
                <a:latin typeface="Spectral"/>
                <a:ea typeface="Spectral"/>
                <a:cs typeface="Spectral"/>
                <a:sym typeface="Spectral"/>
              </a:rPr>
              <a:t>ACME is a global employee-owned firm providing architecture, engineering, consulting, construction and related services through our various operating companies.</a:t>
            </a:r>
            <a:endParaRPr b="0" i="0" sz="1200" u="none" cap="none" strike="noStrike">
              <a:solidFill>
                <a:srgbClr val="000000"/>
              </a:solidFill>
              <a:latin typeface="Spectral"/>
              <a:ea typeface="Spectral"/>
              <a:cs typeface="Spectral"/>
              <a:sym typeface="Spectral"/>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rgbClr val="000000"/>
              </a:solidFill>
              <a:latin typeface="Spectral"/>
              <a:ea typeface="Spectral"/>
              <a:cs typeface="Spectral"/>
              <a:sym typeface="Spectral"/>
            </a:endParaRPr>
          </a:p>
          <a:p>
            <a:pPr indent="0" lvl="0" marL="0" marR="0" rtl="0" algn="l">
              <a:lnSpc>
                <a:spcPct val="100000"/>
              </a:lnSpc>
              <a:spcBef>
                <a:spcPts val="0"/>
              </a:spcBef>
              <a:spcAft>
                <a:spcPts val="0"/>
              </a:spcAft>
              <a:buClr>
                <a:schemeClr val="dk1"/>
              </a:buClr>
              <a:buSzPts val="1100"/>
              <a:buFont typeface="Arial"/>
              <a:buNone/>
            </a:pPr>
            <a:r>
              <a:rPr b="0" i="0" lang="en" sz="1200" u="none" cap="none" strike="noStrike">
                <a:solidFill>
                  <a:srgbClr val="000000"/>
                </a:solidFill>
                <a:latin typeface="Spectral"/>
                <a:ea typeface="Spectral"/>
                <a:cs typeface="Spectral"/>
                <a:sym typeface="Spectral"/>
              </a:rPr>
              <a:t>Our professionals are committed to helping clients manage complex projects and make sound decisions. </a:t>
            </a:r>
            <a:endParaRPr b="0" i="0" sz="1200" u="none" cap="none" strike="noStrike">
              <a:solidFill>
                <a:srgbClr val="000000"/>
              </a:solidFill>
              <a:latin typeface="Spectral"/>
              <a:ea typeface="Spectral"/>
              <a:cs typeface="Spectral"/>
              <a:sym typeface="Spectral"/>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rgbClr val="000000"/>
              </a:solidFill>
              <a:latin typeface="Spectral"/>
              <a:ea typeface="Spectral"/>
              <a:cs typeface="Spectral"/>
              <a:sym typeface="Spectral"/>
            </a:endParaRPr>
          </a:p>
          <a:p>
            <a:pPr indent="0" lvl="0" marL="0" marR="0" rtl="0" algn="l">
              <a:lnSpc>
                <a:spcPct val="100000"/>
              </a:lnSpc>
              <a:spcBef>
                <a:spcPts val="0"/>
              </a:spcBef>
              <a:spcAft>
                <a:spcPts val="0"/>
              </a:spcAft>
              <a:buClr>
                <a:schemeClr val="dk1"/>
              </a:buClr>
              <a:buSzPts val="1100"/>
              <a:buFont typeface="Arial"/>
              <a:buNone/>
            </a:pPr>
            <a:r>
              <a:rPr b="0" i="0" lang="en" sz="1200" u="none" cap="none" strike="noStrike">
                <a:solidFill>
                  <a:srgbClr val="000000"/>
                </a:solidFill>
                <a:latin typeface="Spectral"/>
                <a:ea typeface="Spectral"/>
                <a:cs typeface="Spectral"/>
                <a:sym typeface="Spectral"/>
              </a:rPr>
              <a:t>Fast Facts</a:t>
            </a:r>
            <a:endParaRPr b="0" i="0" sz="1200" u="none" cap="none" strike="noStrike">
              <a:solidFill>
                <a:srgbClr val="000000"/>
              </a:solidFill>
              <a:latin typeface="Spectral"/>
              <a:ea typeface="Spectral"/>
              <a:cs typeface="Spectral"/>
              <a:sym typeface="Spectral"/>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rgbClr val="000000"/>
              </a:solidFill>
              <a:latin typeface="Spectral"/>
              <a:ea typeface="Spectral"/>
              <a:cs typeface="Spectral"/>
              <a:sym typeface="Spectral"/>
            </a:endParaRPr>
          </a:p>
          <a:p>
            <a:pPr indent="-304800" lvl="0" marL="457200" marR="0" rtl="0" algn="l">
              <a:lnSpc>
                <a:spcPct val="100000"/>
              </a:lnSpc>
              <a:spcBef>
                <a:spcPts val="0"/>
              </a:spcBef>
              <a:spcAft>
                <a:spcPts val="0"/>
              </a:spcAft>
              <a:buClr>
                <a:srgbClr val="000000"/>
              </a:buClr>
              <a:buSzPts val="1200"/>
              <a:buFont typeface="Spectral"/>
              <a:buChar char="●"/>
            </a:pPr>
            <a:r>
              <a:rPr b="0" i="0" lang="en" sz="1200" u="none" cap="none" strike="noStrike">
                <a:solidFill>
                  <a:srgbClr val="000000"/>
                </a:solidFill>
                <a:latin typeface="Spectral"/>
                <a:ea typeface="Spectral"/>
                <a:cs typeface="Spectral"/>
                <a:sym typeface="Spectral"/>
              </a:rPr>
              <a:t>Founded in 1917</a:t>
            </a:r>
            <a:endParaRPr b="0" i="0" sz="1200" u="none" cap="none" strike="noStrike">
              <a:solidFill>
                <a:srgbClr val="000000"/>
              </a:solidFill>
              <a:latin typeface="Spectral"/>
              <a:ea typeface="Spectral"/>
              <a:cs typeface="Spectral"/>
              <a:sym typeface="Spectral"/>
            </a:endParaRPr>
          </a:p>
          <a:p>
            <a:pPr indent="-304800" lvl="0" marL="457200" marR="0" rtl="0" algn="l">
              <a:lnSpc>
                <a:spcPct val="100000"/>
              </a:lnSpc>
              <a:spcBef>
                <a:spcPts val="0"/>
              </a:spcBef>
              <a:spcAft>
                <a:spcPts val="0"/>
              </a:spcAft>
              <a:buClr>
                <a:srgbClr val="000000"/>
              </a:buClr>
              <a:buSzPts val="1200"/>
              <a:buFont typeface="Spectral"/>
              <a:buChar char="●"/>
            </a:pPr>
            <a:r>
              <a:rPr b="0" i="0" lang="en" sz="1200" u="none" cap="none" strike="noStrike">
                <a:solidFill>
                  <a:srgbClr val="000000"/>
                </a:solidFill>
                <a:latin typeface="Spectral"/>
                <a:ea typeface="Spectral"/>
                <a:cs typeface="Spectral"/>
                <a:sym typeface="Spectral"/>
              </a:rPr>
              <a:t>Headquartered in California</a:t>
            </a:r>
            <a:endParaRPr b="0" i="0" sz="1200" u="none" cap="none" strike="noStrike">
              <a:solidFill>
                <a:srgbClr val="000000"/>
              </a:solidFill>
              <a:latin typeface="Spectral"/>
              <a:ea typeface="Spectral"/>
              <a:cs typeface="Spectral"/>
              <a:sym typeface="Spectral"/>
            </a:endParaRPr>
          </a:p>
          <a:p>
            <a:pPr indent="-304800" lvl="0" marL="457200" marR="0" rtl="0" algn="l">
              <a:lnSpc>
                <a:spcPct val="100000"/>
              </a:lnSpc>
              <a:spcBef>
                <a:spcPts val="0"/>
              </a:spcBef>
              <a:spcAft>
                <a:spcPts val="0"/>
              </a:spcAft>
              <a:buClr>
                <a:srgbClr val="000000"/>
              </a:buClr>
              <a:buSzPts val="1200"/>
              <a:buFont typeface="Spectral"/>
              <a:buChar char="●"/>
            </a:pPr>
            <a:r>
              <a:rPr b="0" i="0" lang="en" sz="1200" u="none" cap="none" strike="noStrike">
                <a:solidFill>
                  <a:srgbClr val="000000"/>
                </a:solidFill>
                <a:latin typeface="Spectral"/>
                <a:ea typeface="Spectral"/>
                <a:cs typeface="Spectral"/>
                <a:sym typeface="Spectral"/>
              </a:rPr>
              <a:t>More than 8000 professionals</a:t>
            </a:r>
            <a:endParaRPr b="0" i="0" sz="1200" u="none" cap="none" strike="noStrike">
              <a:solidFill>
                <a:srgbClr val="000000"/>
              </a:solidFill>
              <a:latin typeface="Spectral"/>
              <a:ea typeface="Spectral"/>
              <a:cs typeface="Spectral"/>
              <a:sym typeface="Spectral"/>
            </a:endParaRPr>
          </a:p>
          <a:p>
            <a:pPr indent="-304800" lvl="0" marL="457200" marR="0" rtl="0" algn="l">
              <a:lnSpc>
                <a:spcPct val="100000"/>
              </a:lnSpc>
              <a:spcBef>
                <a:spcPts val="0"/>
              </a:spcBef>
              <a:spcAft>
                <a:spcPts val="0"/>
              </a:spcAft>
              <a:buClr>
                <a:srgbClr val="000000"/>
              </a:buClr>
              <a:buSzPts val="1200"/>
              <a:buFont typeface="Spectral"/>
              <a:buChar char="●"/>
            </a:pPr>
            <a:r>
              <a:rPr b="0" i="0" lang="en" sz="1200" u="none" cap="none" strike="noStrike">
                <a:solidFill>
                  <a:srgbClr val="000000"/>
                </a:solidFill>
                <a:latin typeface="Spectral"/>
                <a:ea typeface="Spectral"/>
                <a:cs typeface="Spectral"/>
                <a:sym typeface="Spectral"/>
              </a:rPr>
              <a:t>More than 185 locations</a:t>
            </a:r>
            <a:endParaRPr b="0" i="0" sz="1200" u="none" cap="none" strike="noStrike">
              <a:solidFill>
                <a:srgbClr val="000000"/>
              </a:solidFill>
              <a:latin typeface="Spectral"/>
              <a:ea typeface="Spectral"/>
              <a:cs typeface="Spectral"/>
              <a:sym typeface="Spectral"/>
            </a:endParaRPr>
          </a:p>
          <a:p>
            <a:pPr indent="-304800" lvl="0" marL="457200" marR="0" rtl="0" algn="l">
              <a:lnSpc>
                <a:spcPct val="100000"/>
              </a:lnSpc>
              <a:spcBef>
                <a:spcPts val="0"/>
              </a:spcBef>
              <a:spcAft>
                <a:spcPts val="0"/>
              </a:spcAft>
              <a:buClr>
                <a:srgbClr val="000000"/>
              </a:buClr>
              <a:buSzPts val="1200"/>
              <a:buFont typeface="Spectral"/>
              <a:buChar char="●"/>
            </a:pPr>
            <a:r>
              <a:rPr b="0" i="0" lang="en" sz="1200" u="none" cap="none" strike="noStrike">
                <a:solidFill>
                  <a:srgbClr val="000000"/>
                </a:solidFill>
                <a:latin typeface="Spectral"/>
                <a:ea typeface="Spectral"/>
                <a:cs typeface="Spectral"/>
                <a:sym typeface="Spectral"/>
              </a:rPr>
              <a:t>Completed projects in 60 countries</a:t>
            </a:r>
            <a:endParaRPr b="0" i="0" sz="1200" u="none" cap="none" strike="noStrike">
              <a:solidFill>
                <a:srgbClr val="000000"/>
              </a:solidFill>
              <a:latin typeface="Spectral"/>
              <a:ea typeface="Spectral"/>
              <a:cs typeface="Spectral"/>
              <a:sym typeface="Spectral"/>
            </a:endParaRPr>
          </a:p>
          <a:p>
            <a:pPr indent="-304800" lvl="0" marL="457200" marR="0" rtl="0" algn="l">
              <a:lnSpc>
                <a:spcPct val="100000"/>
              </a:lnSpc>
              <a:spcBef>
                <a:spcPts val="0"/>
              </a:spcBef>
              <a:spcAft>
                <a:spcPts val="0"/>
              </a:spcAft>
              <a:buClr>
                <a:srgbClr val="000000"/>
              </a:buClr>
              <a:buSzPts val="1200"/>
              <a:buFont typeface="Spectral"/>
              <a:buChar char="●"/>
            </a:pPr>
            <a:r>
              <a:rPr b="0" i="0" lang="en" sz="1200" u="none" cap="none" strike="noStrike">
                <a:solidFill>
                  <a:srgbClr val="000000"/>
                </a:solidFill>
                <a:latin typeface="Spectral"/>
                <a:ea typeface="Spectral"/>
                <a:cs typeface="Spectral"/>
                <a:sym typeface="Spectral"/>
              </a:rPr>
              <a:t>No. 1 in Architectural Digest's 2019 "Construction &amp; Design Survey of Healthcare Architects"</a:t>
            </a:r>
            <a:endParaRPr b="0" i="0" sz="1200" u="none" cap="none" strike="noStrike">
              <a:solidFill>
                <a:srgbClr val="000000"/>
              </a:solidFill>
              <a:latin typeface="Spectral"/>
              <a:ea typeface="Spectral"/>
              <a:cs typeface="Spectral"/>
              <a:sym typeface="Spectral"/>
            </a:endParaRPr>
          </a:p>
          <a:p>
            <a:pPr indent="-304800" lvl="0" marL="457200" marR="0" rtl="0" algn="l">
              <a:lnSpc>
                <a:spcPct val="100000"/>
              </a:lnSpc>
              <a:spcBef>
                <a:spcPts val="0"/>
              </a:spcBef>
              <a:spcAft>
                <a:spcPts val="0"/>
              </a:spcAft>
              <a:buClr>
                <a:srgbClr val="000000"/>
              </a:buClr>
              <a:buSzPts val="1200"/>
              <a:buFont typeface="Spectral"/>
              <a:buChar char="●"/>
            </a:pPr>
            <a:r>
              <a:rPr b="0" i="0" lang="en" sz="1200" u="none" cap="none" strike="noStrike">
                <a:solidFill>
                  <a:srgbClr val="000000"/>
                </a:solidFill>
                <a:latin typeface="Spectral"/>
                <a:ea typeface="Spectral"/>
                <a:cs typeface="Spectral"/>
                <a:sym typeface="Spectral"/>
              </a:rPr>
              <a:t>No. 13 in Popular Engineering's 2019 "Top 500 Architecture Firms"</a:t>
            </a:r>
            <a:endParaRPr b="0" i="0" sz="1200" u="none" cap="none" strike="noStrike">
              <a:solidFill>
                <a:srgbClr val="000000"/>
              </a:solidFill>
              <a:latin typeface="Spectral"/>
              <a:ea typeface="Spectral"/>
              <a:cs typeface="Spectral"/>
              <a:sym typeface="Spectral"/>
            </a:endParaRPr>
          </a:p>
        </p:txBody>
      </p:sp>
      <p:sp>
        <p:nvSpPr>
          <p:cNvPr id="133" name="Google Shape;133;p5"/>
          <p:cNvSpPr txBox="1"/>
          <p:nvPr>
            <p:ph idx="4294967295" type="sldNum"/>
          </p:nvPr>
        </p:nvSpPr>
        <p:spPr>
          <a:xfrm>
            <a:off x="8141833" y="439126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400"/>
              <a:buNone/>
            </a:pPr>
            <a:fld id="{00000000-1234-1234-1234-123412341234}" type="slidenum">
              <a:rPr lang="en" sz="1400">
                <a:solidFill>
                  <a:srgbClr val="666666"/>
                </a:solidFill>
                <a:latin typeface="Avenir"/>
                <a:ea typeface="Avenir"/>
                <a:cs typeface="Avenir"/>
                <a:sym typeface="Avenir"/>
              </a:rPr>
              <a:t>‹#›</a:t>
            </a:fld>
            <a:endParaRPr sz="1400">
              <a:solidFill>
                <a:srgbClr val="666666"/>
              </a:solidFill>
              <a:latin typeface="Avenir"/>
              <a:ea typeface="Avenir"/>
              <a:cs typeface="Avenir"/>
              <a:sym typeface="Avenir"/>
            </a:endParaRPr>
          </a:p>
        </p:txBody>
      </p:sp>
      <p:sp>
        <p:nvSpPr>
          <p:cNvPr id="134" name="Google Shape;134;p5"/>
          <p:cNvSpPr txBox="1"/>
          <p:nvPr>
            <p:ph idx="4294967295" type="subTitle"/>
          </p:nvPr>
        </p:nvSpPr>
        <p:spPr>
          <a:xfrm>
            <a:off x="464825" y="4391275"/>
            <a:ext cx="8225700" cy="792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1100"/>
              <a:buFont typeface="Arial"/>
              <a:buNone/>
            </a:pPr>
            <a:r>
              <a:rPr b="0" i="0" lang="en" sz="1400" u="none" cap="none" strike="noStrike">
                <a:solidFill>
                  <a:srgbClr val="666666"/>
                </a:solidFill>
                <a:latin typeface="Avenir"/>
                <a:ea typeface="Avenir"/>
                <a:cs typeface="Avenir"/>
                <a:sym typeface="Avenir"/>
              </a:rPr>
              <a:t>GDPC | Activity</a:t>
            </a:r>
            <a:endParaRPr b="0" i="0" sz="1400" u="none" cap="none" strike="noStrike">
              <a:solidFill>
                <a:srgbClr val="666666"/>
              </a:solidFill>
              <a:latin typeface="Avenir"/>
              <a:ea typeface="Avenir"/>
              <a:cs typeface="Avenir"/>
              <a:sym typeface="Aveni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6"/>
          <p:cNvSpPr txBox="1"/>
          <p:nvPr>
            <p:ph type="title"/>
          </p:nvPr>
        </p:nvSpPr>
        <p:spPr>
          <a:xfrm>
            <a:off x="490250" y="450150"/>
            <a:ext cx="6372600" cy="3681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4800"/>
              <a:buNone/>
            </a:pPr>
            <a:r>
              <a:rPr lang="en">
                <a:latin typeface="Avenir"/>
                <a:ea typeface="Avenir"/>
                <a:cs typeface="Avenir"/>
                <a:sym typeface="Avenir"/>
              </a:rPr>
              <a:t>Nice work!</a:t>
            </a:r>
            <a:endParaRPr>
              <a:latin typeface="Avenir"/>
              <a:ea typeface="Avenir"/>
              <a:cs typeface="Avenir"/>
              <a:sym typeface="Avenir"/>
            </a:endParaRPr>
          </a:p>
          <a:p>
            <a:pPr indent="0" lvl="0" marL="0" rtl="0" algn="l">
              <a:lnSpc>
                <a:spcPct val="115000"/>
              </a:lnSpc>
              <a:spcBef>
                <a:spcPts val="2000"/>
              </a:spcBef>
              <a:spcAft>
                <a:spcPts val="0"/>
              </a:spcAft>
              <a:buSzPts val="4800"/>
              <a:buNone/>
            </a:pPr>
            <a:r>
              <a:rPr lang="en" sz="2400">
                <a:latin typeface="Avenir"/>
                <a:ea typeface="Avenir"/>
                <a:cs typeface="Avenir"/>
                <a:sym typeface="Avenir"/>
              </a:rPr>
              <a:t>Now download the example solutions from the activity section.</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a:p>
            <a:pPr indent="0" lvl="0" marL="0" rtl="0" algn="l">
              <a:lnSpc>
                <a:spcPct val="115000"/>
              </a:lnSpc>
              <a:spcBef>
                <a:spcPts val="0"/>
              </a:spcBef>
              <a:spcAft>
                <a:spcPts val="0"/>
              </a:spcAft>
              <a:buSzPts val="4800"/>
              <a:buNone/>
            </a:pPr>
            <a:r>
              <a:t/>
            </a:r>
            <a:endParaRPr sz="2400">
              <a:latin typeface="Avenir"/>
              <a:ea typeface="Avenir"/>
              <a:cs typeface="Avenir"/>
              <a:sym typeface="Avenir"/>
            </a:endParaRPr>
          </a:p>
        </p:txBody>
      </p:sp>
      <p:sp>
        <p:nvSpPr>
          <p:cNvPr id="140" name="Google Shape;140;p6"/>
          <p:cNvSpPr txBox="1"/>
          <p:nvPr>
            <p:ph idx="12" type="sldNum"/>
          </p:nvPr>
        </p:nvSpPr>
        <p:spPr>
          <a:xfrm>
            <a:off x="8141833" y="439126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400"/>
              <a:buNone/>
            </a:pPr>
            <a:fld id="{00000000-1234-1234-1234-123412341234}" type="slidenum">
              <a:rPr lang="en" sz="1400">
                <a:solidFill>
                  <a:srgbClr val="666666"/>
                </a:solidFill>
                <a:latin typeface="Avenir"/>
                <a:ea typeface="Avenir"/>
                <a:cs typeface="Avenir"/>
                <a:sym typeface="Avenir"/>
              </a:rPr>
              <a:t>‹#›</a:t>
            </a:fld>
            <a:endParaRPr sz="1400">
              <a:solidFill>
                <a:srgbClr val="666666"/>
              </a:solidFill>
              <a:latin typeface="Avenir"/>
              <a:ea typeface="Avenir"/>
              <a:cs typeface="Avenir"/>
              <a:sym typeface="Avenir"/>
            </a:endParaRPr>
          </a:p>
        </p:txBody>
      </p:sp>
      <p:sp>
        <p:nvSpPr>
          <p:cNvPr id="141" name="Google Shape;141;p6"/>
          <p:cNvSpPr txBox="1"/>
          <p:nvPr>
            <p:ph idx="4294967295" type="subTitle"/>
          </p:nvPr>
        </p:nvSpPr>
        <p:spPr>
          <a:xfrm>
            <a:off x="464825" y="4391275"/>
            <a:ext cx="8225700" cy="792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1100"/>
              <a:buFont typeface="Arial"/>
              <a:buNone/>
            </a:pPr>
            <a:r>
              <a:rPr b="0" i="0" lang="en" sz="1400" u="none" cap="none" strike="noStrike">
                <a:solidFill>
                  <a:srgbClr val="666666"/>
                </a:solidFill>
                <a:latin typeface="Avenir"/>
                <a:ea typeface="Avenir"/>
                <a:cs typeface="Avenir"/>
                <a:sym typeface="Avenir"/>
              </a:rPr>
              <a:t>GDPC | Activity</a:t>
            </a:r>
            <a:endParaRPr b="0" i="0" sz="1400" u="none" cap="none" strike="noStrike">
              <a:solidFill>
                <a:srgbClr val="666666"/>
              </a:solidFill>
              <a:latin typeface="Avenir"/>
              <a:ea typeface="Avenir"/>
              <a:cs typeface="Avenir"/>
              <a:sym typeface="Aveni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