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Garamond"/>
      <p:regular r:id="rId11"/>
      <p:bold r:id="rId12"/>
      <p:italic r:id="rId13"/>
      <p:boldItalic r:id="rId14"/>
    </p:embeddedFont>
    <p:embeddedFont>
      <p:font typeface="Voltaire"/>
      <p:regular r:id="rId15"/>
    </p:embeddedFont>
    <p:embeddedFont>
      <p:font typeface="Arial Black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7" roundtripDataSignature="AMtx7mjy3EDyPm7KAVhPPETWF8j1pXsX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Garamond-regular.fntdata"/><Relationship Id="rId10" Type="http://schemas.openxmlformats.org/officeDocument/2006/relationships/slide" Target="slides/slide5.xml"/><Relationship Id="rId13" Type="http://schemas.openxmlformats.org/officeDocument/2006/relationships/font" Target="fonts/Garamond-italic.fntdata"/><Relationship Id="rId12" Type="http://schemas.openxmlformats.org/officeDocument/2006/relationships/font" Target="fonts/Garamon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Voltaire-regular.fntdata"/><Relationship Id="rId14" Type="http://schemas.openxmlformats.org/officeDocument/2006/relationships/font" Target="fonts/Garamond-boldItalic.fntdata"/><Relationship Id="rId17" Type="http://customschemas.google.com/relationships/presentationmetadata" Target="metadata"/><Relationship Id="rId16" Type="http://schemas.openxmlformats.org/officeDocument/2006/relationships/font" Target="fonts/ArialBlack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</a:pPr>
            <a:r>
              <a:t/>
            </a: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Insert your image in the space of the grey rectangle on the left.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Insert your image in the space of the grey rectangle on the left.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unsplash.com/" TargetMode="External"/><Relationship Id="rId4" Type="http://schemas.openxmlformats.org/officeDocument/2006/relationships/hyperlink" Target="https://www.pexels.com/" TargetMode="External"/><Relationship Id="rId5" Type="http://schemas.openxmlformats.org/officeDocument/2006/relationships/hyperlink" Target="https://www.reshot.com/" TargetMode="External"/><Relationship Id="rId6" Type="http://schemas.openxmlformats.org/officeDocument/2006/relationships/hyperlink" Target="https://commons.wikimedia.org/wiki/Main_Page" TargetMode="External"/><Relationship Id="rId7" Type="http://schemas.openxmlformats.org/officeDocument/2006/relationships/hyperlink" Target="https://nos.twnsnd.co/" TargetMode="External"/><Relationship Id="rId8" Type="http://schemas.openxmlformats.org/officeDocument/2006/relationships/hyperlink" Target="https://nappy.co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Photo Prompt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Choose a photo for the cover of a presentation about mental health policy. Then, choose a photo to represent the abstract concept of “travel”.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Free Photo Resources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Unsplash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https://unsplash.com/</a:t>
            </a:r>
            <a:r>
              <a:rPr lang="en" sz="2400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Pexels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https://www.pexels.com/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Reshot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https://www.reshot.com/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Wikimedia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https://commons.wikimedia.org/wiki/Main_Page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New Old Stock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https://nos.twnsnd.co/</a:t>
            </a:r>
            <a:r>
              <a:rPr lang="en" sz="2400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venir"/>
              <a:buChar char="-"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Nappy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https://nappy.co/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 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"/>
          <p:cNvPicPr preferRelativeResize="0"/>
          <p:nvPr/>
        </p:nvPicPr>
        <p:blipFill rotWithShape="1">
          <a:blip r:embed="rId3">
            <a:alphaModFix/>
          </a:blip>
          <a:srcRect b="0" l="15818" r="14798" t="0"/>
          <a:stretch/>
        </p:blipFill>
        <p:spPr>
          <a:xfrm>
            <a:off x="-20400" y="0"/>
            <a:ext cx="6372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Mental Health Policy</a:t>
            </a:r>
            <a:endParaRPr sz="120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0" name="Google Shape;70;p3"/>
          <p:cNvSpPr txBox="1"/>
          <p:nvPr>
            <p:ph type="title"/>
          </p:nvPr>
        </p:nvSpPr>
        <p:spPr>
          <a:xfrm>
            <a:off x="-20350" y="450150"/>
            <a:ext cx="6372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Insert your image here.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4"/>
          <p:cNvPicPr preferRelativeResize="0"/>
          <p:nvPr/>
        </p:nvPicPr>
        <p:blipFill rotWithShape="1">
          <a:blip r:embed="rId3">
            <a:alphaModFix/>
          </a:blip>
          <a:srcRect b="0" l="15818" r="14798" t="0"/>
          <a:stretch/>
        </p:blipFill>
        <p:spPr>
          <a:xfrm>
            <a:off x="-20400" y="0"/>
            <a:ext cx="6372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"/>
          <p:cNvSpPr txBox="1"/>
          <p:nvPr>
            <p:ph type="title"/>
          </p:nvPr>
        </p:nvSpPr>
        <p:spPr>
          <a:xfrm>
            <a:off x="-20350" y="450150"/>
            <a:ext cx="6372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Insert your image here.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7" name="Google Shape;77;p4"/>
          <p:cNvSpPr txBox="1"/>
          <p:nvPr>
            <p:ph type="title"/>
          </p:nvPr>
        </p:nvSpPr>
        <p:spPr>
          <a:xfrm>
            <a:off x="6850800" y="392475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Traveling 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600">
                <a:solidFill>
                  <a:srgbClr val="000000"/>
                </a:solidFill>
                <a:latin typeface="Voltaire"/>
                <a:ea typeface="Voltaire"/>
                <a:cs typeface="Voltaire"/>
                <a:sym typeface="Voltaire"/>
              </a:rPr>
              <a:t>Smarter</a:t>
            </a:r>
            <a:endParaRPr sz="3600">
              <a:solidFill>
                <a:srgbClr val="000000"/>
              </a:solidFill>
              <a:latin typeface="Voltaire"/>
              <a:ea typeface="Voltaire"/>
              <a:cs typeface="Voltaire"/>
              <a:sym typeface="Voltair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solutions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3" name="Google Shape;83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4" name="Google Shape;84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