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Voltaire"/>
      <p:regular r:id="rId11"/>
    </p:embeddedFont>
    <p:embeddedFont>
      <p:font typeface="Arial Black"/>
      <p:regular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3" roundtripDataSignature="AMtx7mh/lti4VM09AtlCS0pYmRqAWsvm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Voltaire-regular.fntdata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font" Target="fonts/ArialBlack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Example image for mental health presentation cover with people.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Example image for mental health presentation cover without people.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Example image for “travel” with people.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Another example for “travel” without people.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"/>
          <p:cNvSpPr txBox="1"/>
          <p:nvPr>
            <p:ph type="title"/>
          </p:nvPr>
        </p:nvSpPr>
        <p:spPr>
          <a:xfrm>
            <a:off x="490250" y="450150"/>
            <a:ext cx="6365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Photo Solution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Solutions follow!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Download and try your hand at the activity PowerPoint before opening these slides.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3" name="Google Shape;53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" name="Google Shape;54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2"/>
          <p:cNvPicPr preferRelativeResize="0"/>
          <p:nvPr/>
        </p:nvPicPr>
        <p:blipFill rotWithShape="1">
          <a:blip r:embed="rId3">
            <a:alphaModFix/>
          </a:blip>
          <a:srcRect b="6884" l="15888" r="14419" t="8741"/>
          <a:stretch/>
        </p:blipFill>
        <p:spPr>
          <a:xfrm>
            <a:off x="0" y="0"/>
            <a:ext cx="6372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"/>
          <p:cNvSpPr txBox="1"/>
          <p:nvPr>
            <p:ph type="title"/>
          </p:nvPr>
        </p:nvSpPr>
        <p:spPr>
          <a:xfrm>
            <a:off x="6850800" y="392475"/>
            <a:ext cx="22932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Mental Health Policy</a:t>
            </a:r>
            <a:endParaRPr sz="1200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3"/>
          <p:cNvPicPr preferRelativeResize="0"/>
          <p:nvPr/>
        </p:nvPicPr>
        <p:blipFill rotWithShape="1">
          <a:blip r:embed="rId3">
            <a:alphaModFix/>
          </a:blip>
          <a:srcRect b="7697" l="22481" r="7826" t="7698"/>
          <a:stretch/>
        </p:blipFill>
        <p:spPr>
          <a:xfrm>
            <a:off x="0" y="0"/>
            <a:ext cx="63725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"/>
          <p:cNvSpPr txBox="1"/>
          <p:nvPr>
            <p:ph type="title"/>
          </p:nvPr>
        </p:nvSpPr>
        <p:spPr>
          <a:xfrm>
            <a:off x="6850800" y="392475"/>
            <a:ext cx="22932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Mental Health Policy</a:t>
            </a:r>
            <a:endParaRPr sz="1200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4"/>
          <p:cNvPicPr preferRelativeResize="0"/>
          <p:nvPr/>
        </p:nvPicPr>
        <p:blipFill rotWithShape="1">
          <a:blip r:embed="rId3">
            <a:alphaModFix/>
          </a:blip>
          <a:srcRect b="7697" l="22481" r="7826" t="7698"/>
          <a:stretch/>
        </p:blipFill>
        <p:spPr>
          <a:xfrm>
            <a:off x="0" y="0"/>
            <a:ext cx="63725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"/>
          <p:cNvSpPr txBox="1"/>
          <p:nvPr>
            <p:ph type="title"/>
          </p:nvPr>
        </p:nvSpPr>
        <p:spPr>
          <a:xfrm>
            <a:off x="6850800" y="392475"/>
            <a:ext cx="22932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600">
                <a:solidFill>
                  <a:srgbClr val="000000"/>
                </a:solidFill>
                <a:latin typeface="Voltaire"/>
                <a:ea typeface="Voltaire"/>
                <a:cs typeface="Voltaire"/>
                <a:sym typeface="Voltaire"/>
              </a:rPr>
              <a:t>Traveling </a:t>
            </a:r>
            <a:endParaRPr sz="3600">
              <a:solidFill>
                <a:srgbClr val="000000"/>
              </a:solidFill>
              <a:latin typeface="Voltaire"/>
              <a:ea typeface="Voltaire"/>
              <a:cs typeface="Voltaire"/>
              <a:sym typeface="Voltair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600">
                <a:solidFill>
                  <a:srgbClr val="000000"/>
                </a:solidFill>
                <a:latin typeface="Voltaire"/>
                <a:ea typeface="Voltaire"/>
                <a:cs typeface="Voltaire"/>
                <a:sym typeface="Voltaire"/>
              </a:rPr>
              <a:t>Smarter</a:t>
            </a:r>
            <a:endParaRPr sz="3600">
              <a:solidFill>
                <a:srgbClr val="000000"/>
              </a:solidFill>
              <a:latin typeface="Voltaire"/>
              <a:ea typeface="Voltaire"/>
              <a:cs typeface="Voltaire"/>
              <a:sym typeface="Voltair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73" name="Google Shape;73;p4"/>
          <p:cNvPicPr preferRelativeResize="0"/>
          <p:nvPr/>
        </p:nvPicPr>
        <p:blipFill rotWithShape="1">
          <a:blip r:embed="rId4">
            <a:alphaModFix/>
          </a:blip>
          <a:srcRect b="-175" l="20071" r="10237" t="12586"/>
          <a:stretch/>
        </p:blipFill>
        <p:spPr>
          <a:xfrm>
            <a:off x="0" y="0"/>
            <a:ext cx="63726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5"/>
          <p:cNvPicPr preferRelativeResize="0"/>
          <p:nvPr/>
        </p:nvPicPr>
        <p:blipFill rotWithShape="1">
          <a:blip r:embed="rId3">
            <a:alphaModFix/>
          </a:blip>
          <a:srcRect b="7655" l="30106" r="201" t="7654"/>
          <a:stretch/>
        </p:blipFill>
        <p:spPr>
          <a:xfrm>
            <a:off x="0" y="0"/>
            <a:ext cx="63726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5"/>
          <p:cNvSpPr txBox="1"/>
          <p:nvPr>
            <p:ph type="title"/>
          </p:nvPr>
        </p:nvSpPr>
        <p:spPr>
          <a:xfrm>
            <a:off x="6850800" y="392475"/>
            <a:ext cx="22932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600">
                <a:solidFill>
                  <a:srgbClr val="000000"/>
                </a:solidFill>
                <a:latin typeface="Voltaire"/>
                <a:ea typeface="Voltaire"/>
                <a:cs typeface="Voltaire"/>
                <a:sym typeface="Voltaire"/>
              </a:rPr>
              <a:t>Traveling </a:t>
            </a:r>
            <a:endParaRPr sz="3600">
              <a:solidFill>
                <a:srgbClr val="000000"/>
              </a:solidFill>
              <a:latin typeface="Voltaire"/>
              <a:ea typeface="Voltaire"/>
              <a:cs typeface="Voltaire"/>
              <a:sym typeface="Voltair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600">
                <a:solidFill>
                  <a:srgbClr val="000000"/>
                </a:solidFill>
                <a:latin typeface="Voltaire"/>
                <a:ea typeface="Voltaire"/>
                <a:cs typeface="Voltaire"/>
                <a:sym typeface="Voltaire"/>
              </a:rPr>
              <a:t>Smarter</a:t>
            </a:r>
            <a:endParaRPr sz="3600">
              <a:solidFill>
                <a:srgbClr val="000000"/>
              </a:solidFill>
              <a:latin typeface="Voltaire"/>
              <a:ea typeface="Voltaire"/>
              <a:cs typeface="Voltaire"/>
              <a:sym typeface="Voltair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