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2" roundtripDataSignature="AMtx7mjcdYKVbp1oKrUl29+56hqofS7N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Garamond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title"/>
          </p:nvPr>
        </p:nvSpPr>
        <p:spPr>
          <a:xfrm>
            <a:off x="490250" y="450150"/>
            <a:ext cx="6365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Strategy Prompt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Draw a line to match the audience to the appropriate strategy. Then choose the best presentation cover for each combo.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" name="Google Shape;55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6" name="Google Shape;56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490250" y="450150"/>
            <a:ext cx="3850744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Audience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West Hollywood Project Update (to Community)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Research Project Status Update (to NSF Client)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Dissertation Progress Update (to Committee)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2" name="Google Shape;62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3" name="Google Shape;63;p2"/>
          <p:cNvSpPr txBox="1"/>
          <p:nvPr>
            <p:ph type="title"/>
          </p:nvPr>
        </p:nvSpPr>
        <p:spPr>
          <a:xfrm>
            <a:off x="5033525" y="450150"/>
            <a:ext cx="36570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Strategy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direct professionalism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casual friendliness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playfully informative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4" name="Google Shape;64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451" y="443951"/>
            <a:ext cx="5954249" cy="334922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1" name="Google Shape;71;p3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2" name="Google Shape;72;p3"/>
          <p:cNvSpPr txBox="1"/>
          <p:nvPr/>
        </p:nvSpPr>
        <p:spPr>
          <a:xfrm>
            <a:off x="6858000" y="450150"/>
            <a:ext cx="1828800" cy="1639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Audience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Strategy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4450" y="450173"/>
            <a:ext cx="5954249" cy="334922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4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9" name="Google Shape;79;p4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0" name="Google Shape;80;p4"/>
          <p:cNvSpPr txBox="1"/>
          <p:nvPr/>
        </p:nvSpPr>
        <p:spPr>
          <a:xfrm>
            <a:off x="6858000" y="450150"/>
            <a:ext cx="1828800" cy="1639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Audience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Strategy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6" name="Google Shape;86;p5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6858000" y="450150"/>
            <a:ext cx="1828800" cy="16392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Audience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sng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Strategy</a:t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sng" cap="none" strike="noStrik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88" name="Google Shape;8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48" y="450157"/>
            <a:ext cx="5954251" cy="3349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Nice work!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Now download the example solutions from the activity section.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4" name="Google Shape;94;p6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5" name="Google Shape;95;p6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