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0" roundtripDataSignature="AMtx7mgGa5h6xWQG9bWlm7OD80d1vnl6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</a:rPr>
              <a:t>Edit this slide to create you typographic design.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Citations taken from RAND style guide: https://randus.sharepoint.com/oea/pubs/editorial/Documents/CP243-19_v3.3.pdf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Typography Prompt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Create your own typographic design for this syllabus content using just 3 type styles.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6" name="Google Shape;56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490250" y="450150"/>
            <a:ext cx="4081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Typography Tools to Use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size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weight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underline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italics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capitalization (case)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3" name="Google Shape;63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4" name="Google Shape;64;p2"/>
          <p:cNvSpPr txBox="1"/>
          <p:nvPr>
            <p:ph type="title"/>
          </p:nvPr>
        </p:nvSpPr>
        <p:spPr>
          <a:xfrm>
            <a:off x="4572000" y="450150"/>
            <a:ext cx="4081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color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spacing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alignment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line breaks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page breaks</a:t>
            </a:r>
            <a:endParaRPr b="1"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>
            <p:ph type="title"/>
          </p:nvPr>
        </p:nvSpPr>
        <p:spPr>
          <a:xfrm>
            <a:off x="490250" y="450150"/>
            <a:ext cx="8225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Class 2 Understanding Ourselves November 1, 2020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Part 1 Who are we anyway? This is what we will do in part 1. First we’ll read a couple articles. Then we’ll talk about some stuff related to those articles. After that, we’ll take a break.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Garman, E. Thomas, Sidney W. Eckert, and Raymond E. Forgue, Personal Finance, Boston: Houghton Mifflin Company, 1985. 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Black, H. C., et al., Black’s Law Dictionary, 7th ed., Saint Paul, Minn.: West Publishing Co., 1999. 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Break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1400">
                <a:latin typeface="Times New Roman"/>
                <a:ea typeface="Times New Roman"/>
                <a:cs typeface="Times New Roman"/>
                <a:sym typeface="Times New Roman"/>
              </a:rPr>
              <a:t>Part 2 Why do we even care? In part 2, one or two students may begin to have an existential crisis. This is expected and accepted as long as it is a learning experience for everyone involved. Then we will conclude the class.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0" name="Google Shape;70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1" name="Google Shape;71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7" name="Google Shape;77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8" name="Google Shape;78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