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Arial Black"/>
      <p:regular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hB37wlui9Y4ZCRxOtoS36EJxeL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ArialBlack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Citations taken from RAND style guide: https://randus.sharepoint.com/oea/pubs/editorial/Documents/CP243-19_v3.3.pdf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Typography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490250" y="450150"/>
            <a:ext cx="6323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rial Black"/>
                <a:ea typeface="Arial Black"/>
                <a:cs typeface="Arial Black"/>
                <a:sym typeface="Arial Black"/>
              </a:rPr>
              <a:t>Class 2 Understanding Ourselves </a:t>
            </a:r>
            <a:endParaRPr sz="24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/>
              <a:t>November 1, 2020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>
                <a:latin typeface="Arial Black"/>
                <a:ea typeface="Arial Black"/>
                <a:cs typeface="Arial Black"/>
                <a:sym typeface="Arial Black"/>
              </a:rPr>
              <a:t>Part 1 Who are we anyway?</a:t>
            </a:r>
            <a:r>
              <a:rPr lang="en" sz="1200"/>
              <a:t>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/>
              <a:t>This is what we will do in part 1. First we’ll read a couple articles. Then we’ll talk about some stuff related to those articles. After that, we’ll take a break.</a:t>
            </a:r>
            <a:endParaRPr sz="1200"/>
          </a:p>
          <a:p>
            <a:pPr indent="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1200"/>
              <a:t>Garman, E. Thomas, Sidney W. Eckert, and Raymond E. Forgue, Personal Finance, Boston: Houghton Mifflin Company, 1985. </a:t>
            </a:r>
            <a:endParaRPr sz="1200"/>
          </a:p>
          <a:p>
            <a:pPr indent="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1200"/>
              <a:t>Black, H. C., et al., Black’s Law Dictionary, 7th ed., Saint Paul, Minn.: West Publishing Co., 1999.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>
                <a:latin typeface="Arial Black"/>
                <a:ea typeface="Arial Black"/>
                <a:cs typeface="Arial Black"/>
                <a:sym typeface="Arial Black"/>
              </a:rPr>
              <a:t>Break</a:t>
            </a:r>
            <a:endParaRPr sz="12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>
                <a:latin typeface="Arial Black"/>
                <a:ea typeface="Arial Black"/>
                <a:cs typeface="Arial Black"/>
                <a:sym typeface="Arial Black"/>
              </a:rPr>
              <a:t>Part 2 Why do we even care? </a:t>
            </a:r>
            <a:endParaRPr sz="12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200"/>
              <a:t>In part 2, one or two students may begin to have an existential crisis. This is expected and accepted as long as it is a learning experience for everyone involved. Then we will conclude the class.</a:t>
            </a:r>
            <a:endParaRPr sz="1200"/>
          </a:p>
        </p:txBody>
      </p:sp>
      <p:sp>
        <p:nvSpPr>
          <p:cNvPr id="60" name="Google Shape;60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